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7"/>
  </p:notesMasterIdLst>
  <p:sldIdLst>
    <p:sldId id="256" r:id="rId2"/>
    <p:sldId id="258" r:id="rId3"/>
    <p:sldId id="417" r:id="rId4"/>
    <p:sldId id="419" r:id="rId5"/>
    <p:sldId id="418" r:id="rId6"/>
    <p:sldId id="270" r:id="rId7"/>
    <p:sldId id="423" r:id="rId8"/>
    <p:sldId id="415" r:id="rId9"/>
    <p:sldId id="271" r:id="rId10"/>
    <p:sldId id="424" r:id="rId11"/>
    <p:sldId id="425" r:id="rId12"/>
    <p:sldId id="416" r:id="rId13"/>
    <p:sldId id="420" r:id="rId14"/>
    <p:sldId id="422" r:id="rId15"/>
    <p:sldId id="42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89" autoAdjust="0"/>
    <p:restoredTop sz="94532"/>
  </p:normalViewPr>
  <p:slideViewPr>
    <p:cSldViewPr snapToGrid="0">
      <p:cViewPr varScale="1">
        <p:scale>
          <a:sx n="114" d="100"/>
          <a:sy n="114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3:31:11.980"/>
    </inkml:context>
    <inkml:brush xml:id="br0">
      <inkml:brushProperty name="width" value="0.075" units="cm"/>
      <inkml:brushProperty name="height" value="0.075" units="cm"/>
    </inkml:brush>
  </inkml:definitions>
  <inkml:trace contextRef="#ctx0" brushRef="#br0">5469 38 9502,'0'-15'0,"0"9"86,0 2-21,-1 0 145,0 1-40,-1 1 25,1 1 94,0-1-129,0 3 90,1 2-166,1 3-39,2 1 30,1 2-64,2 1 70,0 2-39,1 0 21,-1 1-62,1 0 32,-1 0-86,0 1 28,-1 0-21,0 0 53,-1-1-15,0 1-55,-1-1 6,0 0-97,0-2 95,0 0-65,-1-3 61,0-1-65,1-2 82,-2 0-2,1-3 62,-1 0-33,0-4 48,0-1-48,-1-5 31,1-2-33,1-3 45,-1-1-30,2-2 44,1 0-42,1-1 82,0 3-60,1 0 62,1 2 3,1 0-11,-1 3 64,2 0-66,-1 2 81,0 2-49,0 1 78,-1 1-5,-1 1-63,0 1 39,-1 1-93,-1 0 48,1 1-36,-1 2 41,0 3-25,0 1-60,0 1 1,0 2-68,-1-2-142,1 2 48,0 0-97,-1 0 92,1-1-223,-1 1 54,2 0-152,0 0 173,1 0 88,2 0 96,-1-1 22,4 1 82,1 1 0,1-1 0</inkml:trace>
  <inkml:trace contextRef="#ctx0" brushRef="#br0" timeOffset="1">5732 598 9502,'6'-11'-16,"-2"6"22,0 0 110,1 1-26,0 0 168,1-1-38,0 1 149,0 0-102,-1 1 3,-1 0-80,-1 1 14,-1 1 19,-1-1-167,-1 4 93,-4 0-177,-4 6 113,-5-1-1,-4 5 41,-5 1-6,-4 2-399,-2 0 96,-4 2-274,0-2 180,0 1 98,0-2-2,2 0 54,1-1 107,3-1-42,1-1 92,3 0-101,2 0 70,2 0-5,2-1 21,2-1-25,2 0-25,3 0-3,3-1 16,2 0-18,2 0 14,2-1-8,2 0 21,4 0 2,4-2-4,4-1-13,4-1 48,4 0-43,1-3 45,5 1-57,0-1 11,2 0-8,3 0 10,-2-1 34,1 0-21,-1 0 27,-2-1-36,0 0 60,-4 1-42,0 0 47,-5-1 7,-3 2 21,-3 0 1,-4 0-10,-2 0 2,-4 1-36,-2 0 43,-2 2-45,-2 2-79,-5 1 65,-4 1-62,-5 2 22,-3-1-21,-5 2 2,-1-1 8,-2 1 30,-1-1 12,0 1-28,0-2 8,1 1 70,2-2 12,1 1 10,3 0 38,0 0-56,4 0 8,0 1-5,3-1-4,0 1-19,2 0 28,0 2 27,2-1-42,2 1 47,1 0-54,2-1 6,2 0-5,1-1 18,2-1 31,1 0 69,4-1 2,5 0 40,6-1-21,6-3-41,4 0 13,6-2-58,1 0 18,5-1-23,-1-1 46,5 0-216,-3-2 48,4-1-128,-6 0 71,2-1-91,-4 0 33,0 1-75,-2 0-33,-3 1 97,-1 0-92,-1 1 85,-4 0-236,0 1 65,-4 0-133,0 1 132,-5-1-92,1 1 55,-5 0-85,-1 0 248,-3 0 93,-1-1 113,-1 0 0,-2-2 0</inkml:trace>
  <inkml:trace contextRef="#ctx0" brushRef="#br0" timeOffset="2">6377 729 8355,'4'-6'691,"-3"3"-556,-1 0 16,0 0-27,0 0 41,-1 1-13,-1-1 25,0 0-23,-1 1-36,0-1-8,-1 0 8,1 1 58,-2 0-47,1 1 67,-1-1-101,0 1-22,-1 1 20,0 0-17,-1 0-45,0 2 12,0 1-88,0 2 77,1 2-72,0 1 44,1 2-82,1 0 70,0 1 30,2 0-9,1 2 52,0-1-146,1 1 58,0 0-117,0 1 33,0-1 36,0 1 11,1-1 53,0 0-43,3 0-22,-1-1 4,3-1-58,0-1 93,2-1-53,0 0 63,2-2-9,0 0-7,0-2 2,2 0-4,-1-1-36,2-2-12,-1 0-15,0-1 75,-1-1-5,1-1 43,-2 0-52,0-3 40,-1-2 21,-1-2 2,-3-1 54,1-3-29,-3 0 10,0-3-16,-1 0 20,-1-3-53,-1 1 65,0-2-61,0 3 25,0-2-13,0 3 19,-1 0 24,-1 2 19,0 1-2,-1 2-8,0 0 3,-2 1 19,1 1 4,-1 1 5,-1 0-46,-1 1 5,0 1-8,0 0 0,-1 1 14,0 0-6,-2 1 26,2 1-59,-2 1 40,1-1-43,-3 2 8,1 0-53,-1 0 28,0 2-29,0 1-6,2 1 48,1 2-54,2 1 0,2 1 44,2 0-50,0 1 56,3 1-31,-1 0 21,1 1-27,1-1 29,0 0-55,2 1-18,1-1 1,2 0-54,0-1 37,1-1-13,0 0 20,2-1-104,0-2 40,2 1-118,-1-2-78,2-1 52,0 0-76,0-1 93,1 1 64,1-1-20,0 0 50,1 1 43,0 0 69,1 1 55,-1 2 0,2 0 0</inkml:trace>
  <inkml:trace contextRef="#ctx0" brushRef="#br0" timeOffset="3">6623 779 9502,'0'-27'-555,"0"17"575,0 1 40,0 4-40,0 0 1,0 2-1,0 0 70,0 1-197,0 1 85,1 0-131,1 0 85,1 1 68,1-1 0,1 0 0</inkml:trace>
  <inkml:trace contextRef="#ctx0" brushRef="#br0" timeOffset="4">4017 750 9502,'-1'-14'832,"0"10"-520,0 2 97,1 3 46,2 1 9,2 5-125,3 1-59,3 4-45,0 1-44,4 1-74,-1 1-47,1 2 26,0 0-99,0 1 79,-1 0-93,-1 0 104,-1-1-2,-2 1 46,-2-1 0,-2 1-53,-2-1-198,-1 0-3,-1-1-111,-3 0-116,-1 1 112,-4 0-144,-3-1-108,-3 0 140,0-1-143,-3 0 206,0-2-260,-1 0 119,-1-2-40,-1 0 221,-2-1 247,-1-1 0,0 1 0</inkml:trace>
  <inkml:trace contextRef="#ctx0" brushRef="#br0" timeOffset="5">6833 792 8847,'2'-7'-90,"-1"4"425,-1 1-81,0 1-82,1-1-50,1 0-67,0 1-4,2 0-16,0 0 22,0 1 0,1 0-10,0 0-5,0 2-72,0 0 51,2 2-72,-2 0 63,2 3-65,-2-2 38,1 2-60,-1-1-18,-1 0-5,0 0 16,-1 0 24,0 0 47,-2-1-2,0 1-1,0-1-2,-3 0-71,0 0 18,-3-2-92,0 1 11,-2-2 46,1-1-15,1 0 74,-1-1 62,2 0-44,0 0 45,3-1-16,-1-1 8,2-3 11,-1 0-4,2-1 1,1-1 21,2 0-1,2 0 5,2 0-53,0 1 28,1 0-20,0 0 168,0 0-48,-1 0 107,0-1-79,-1 1 65,-1 0-36,-1 0 66,-1 0 13,-1 1-40,-1 0 63,0 0-83,0 1-26,-1 1 7,-1 1-48,1 0 74,0 1-159,0 1 47,1-1-92,0 2 71,1 1 20,-1 2 27,1 1-61,0 2-7,-1 1-14,1 0-58,0 1 18,-1-1-1,2 2 0,-2-2-51,2 1 20,0-2-108,1 1 111,-1-1-198,2 0 92,-1-2-131,1 0-32,-1-1 105,1 0-95,0-1 94,1-1-248,-1-1 78,3 0-29,0-1 197,2 0 203,1 0 0,1-1 0</inkml:trace>
  <inkml:trace contextRef="#ctx0" brushRef="#br0" timeOffset="6">2045 814 9502,'-2'-13'-98,"-1"8"114,0-1 50,0 1 14,0 0-9,1 1 9,-1 0 279,0 0-29,0 0 167,1 0-128,0 2-152,0-1-3,0 1-94,1 0-21,0 1 48,0 0-113,1 3 138,-1 1-163,1 8 43,0 1-12,0 5-19,1 1-7,0 3 4,2 1-66,1 2 13,0 0-14,0 0 26,1-1 9,0 2 6,-1-2 29,1 1-37,-1-1-13,0 0-19,0-1-4,0 0 5,-1-1 60,0-2-30,1 1 23,-1-4-39,0 0-63,0-3-3,0-1-65,0-2 31,-1-1 48,1-3-1,-1 0 54,-1-3 2,0 0 39,-1-5-17,1-1 17,-1-8-59,0-4 22,1-4-23,1-5 31,0 0-27,2-5 19,0 3-21,2-2 112,1 2-22,1 2 77,0 3-82,1 3 67,-2 5-56,0 1 68,-1 5 90,-1 1-35,0 2 68,0 1-42,-1 2-102,2 1 65,0 3-96,1 3 124,0 3-27,2 4 51,0 1-39,1 3-126,0 1-2,1 1-63,0 1 65,0 0 24,0 0 22,0 0-18,-2-2-214,0 1 24,-1-3-136,0 2 133,-1-3-220,-1 1 93,0-2-165,0 0 165,0-2-344,0-1 118,2-1-256,2-1 412,2-2 147,4-1 169,1-1 0,3-1 0</inkml:trace>
  <inkml:trace contextRef="#ctx0" brushRef="#br0" timeOffset="7">7322 783 9502,'6'-8'-898,"-5"4"1151,-4 1 184,0 0-127,0 2-92,0 0-59,0 0-28,0 0-59,1 1-347,0 0-95,1 1-180,0 0 146,1 2 239,0-1 84,-1 0 81,0 0 0,-1 0 0</inkml:trace>
  <inkml:trace contextRef="#ctx0" brushRef="#br0" timeOffset="8">3354 914 9502,'-1'-11'-357,"0"6"345,0 1 15,0 1 26,0-1 109,-1 0 18,0 1-4,0 0-9,-1 0-40,0 1 12,-1 0 118,-1 1 64,0 0 46,-3 1 5,0 2-45,-3 3-24,0 3 9,-3 4-83,0 3-26,-1 4-48,1 0 0,0 3-8,1-1-114,2 1 46,2-1-107,2 0-95,2-1 55,3 0-91,0-2 114,2 1-68,3-3 38,2 1-93,3-2-249,5-1 74,3-2-182,3-2 174,2-2 229,2-2 25,3-1 121,2-2 0,1 0 0</inkml:trace>
  <inkml:trace contextRef="#ctx0" brushRef="#br0" timeOffset="9">4548 977 9502,'-4'-4'780,"3"3"-521,0 0-46,0 0-23,0 0-59,1-1 14,1 0-25,1 0 37,2-1-37,4 0-46,2 0-32,3-1 14,2 1 7,3-1-40,-2 0 8,5 0-108,-2 1-72,3-1 60,-2 1-85,2-1 107,-2 1-62,1-1 47,-2 2-60,0-1 58,-1 0-200,-1 1 60,-2 1-148,-2-1-23,-1 1 81,-3 0-81,-1 1 124,-2 0 134,-1 1 52,-1 1 85,0 3 0,0 2 0</inkml:trace>
  <inkml:trace contextRef="#ctx0" brushRef="#br0" timeOffset="10">3520 972 9502,'-7'-4'-65,"5"2"62,0 1 130,0-1 42,1 0 103,0 0-89,1 0-12,0 0-43,0 0-10,0-1-19,3 1 39,1 0-49,2 0 66,1 0-104,3 1 74,0 1-68,1 0 81,0 2-119,1 1 35,-1 3-121,2 1 2,-3 2 17,1 2-26,-2-1-28,0 2 50,-1-1-70,-2 2 108,-1-1-76,-1 1 38,-1-2-33,-1 2 31,-2-1 10,0-1 39,-1 0-66,-1-1-36,-1-2-29,0-1-60,-1-2 69,0-1 54,1-1 57,1-2 8,1 0-15,0-2 44,0-1-15,1-4 78,0-2-65,1-4-20,1-3 0,2-4-31,1 1 200,2-4-60,-1 2 131,2-2-83,-1 3 126,0 0-53,-1 5 97,-1 0 69,-1 5-83,-1 0 104,-1 3-227,0 1 3,-1 3-10,0 0 6,0 3 56,0 1-98,1 4-15,0 3 0,1 2 0,1 3-24,1-1-215,1 3 53,2-2-160,1 0-175,2 0 98,2-2-173,0 0 198,1-2-244,0 0 102,1-2-202,-1-1-104,1-1 201,-1-1 8,1-2 242,1-1 264,1-1 0,1 0 0</inkml:trace>
  <inkml:trace contextRef="#ctx0" brushRef="#br0" timeOffset="11">4651 1104 9502,'-4'7'0,"0"-5"43,0 0 26,0-1 48,-1 0 79,0 0-48,0 0 63,1 0-76,0 0-19,0 0 8,1 0-22,0-1-2,2 1 101,-1 0-92,4 0 90,0 0-74,5 0-6,3 0-6,3-1-5,2 0-111,3 0 34,2 0-87,1-1 89,2 0-119,1-2 72,1 1-127,-2-1-56,0 0 40,-2 1-53,-2-1 66,-3 2 99,-1-1-57,-4 1 92,-2 0-239,-2 0-89,-3 1-113,0 0-3,-3 0 122,1 0 48,-2 0 0</inkml:trace>
  <inkml:trace contextRef="#ctx0" brushRef="#br0" timeOffset="12">7205 1111 10288,'6'14'254,"-2"-8"-226,2 3 16,0-1 5,0 1-3,0 1-38,-1 0 18,-1-1-41,-2 1 56,0 0-17,-1-1 3,-2 0-41,-1-1 13,-2-1-34,-3 0 30,-1-1-104,-1 0 42,-1-1-108,0-1-119,0 0 75,2-2-113,-1 0 131,3 0-120,0-2 78,1 1-26,1-2 142,0 0 127,1-2 0,-1-4 0,0-3 0,-1-3 0</inkml:trace>
  <inkml:trace contextRef="#ctx0" brushRef="#br0" timeOffset="13">6670 1112 10515,'7'17'508,"-3"-8"-447,1 0-67,-1 0-44,1 2-59,-2-1 117,1 1-27,-3 1 48,1 0 0,-2-1-73,0 1 77,-1-1-50,-3-1 15,-1 0-14,-4-1 2,-1 0 3,-3-2-152,0 0 44,0-1-133,-1-2-20,0-1 93,1-2-65,0 0 66,1-2-166,0-1 54,3-2-22,-1-5 166,1-3 146,-1-5 0,-1-3 0</inkml:trace>
  <inkml:trace contextRef="#ctx0" brushRef="#br0" timeOffset="14">2755 1339 9502,'0'-17'67,"-1"10"31,-1 1 31,-1 2 94,-1 0-4,-1 1 94,-1 0-42,0 2-69,0 0-2,0 0-69,-1 1 0,0 2 0,0 3-25,-1 4-69,0 3 24,0 3-61,2 2 54,-1 1-18,3 1 49,0 1-14,2 0-25,1-1-18,1 0-68,2-2-21,1 1 36,2-3-63,2 2 106,2-4-68,0 1 49,1-1-24,2-1 22,-1-2-61,2-1 31,1-1-102,0-2 40,0-2-23,1-1 52,0-1-15,0-2 86,0-1-38,1-3 35,0-4 6,0-3-26,0-3 28,0-4-37,-2-1 4,0-3-1,-2 0 11,-1-3-30,-3 0 10,-2-2-14,-2 4 15,-2-1 85,-1 4-48,-2 1 50,-1 1-68,-4 3 70,-2 1 21,-2 1 4,-1 3 52,-2 0-52,0 1 11,-2 1-15,1 1-7,-2 2 12,1 0 15,1 2 4,-1 0-22,1 2-9,1 2 17,0 2 9,0 3 24,-1 4 0,1 3-15,-2 4-33,3 1-6,-1 0 3,3 2-86,1-2 27,3 0-85,2 0 92,1-2 0,3-1 46,3-3-9,4 0-177,4-3-89,6-1-90,3-4 16,4 0 107,4-3 40,1 0-34,2-1-248,0 0-275,-1-2 224,0-2-47,-1-2 518,1-2 0,0-3 0</inkml:trace>
  <inkml:trace contextRef="#ctx0" brushRef="#br0" timeOffset="15">5347 1505 9502,'-8'-22'119,"4"14"4,-1 2 22,2 1-73,-1 2 57,1 0-60,0 1-142,1 1 43,0-1-91,1 1 9,-1 0 132,2 2-88,0 1 68,1 3 0,0 0 0</inkml:trace>
  <inkml:trace contextRef="#ctx0" brushRef="#br0" timeOffset="16">6117 1740 9502,'0'-10'51,"0"5"20,1 2 67,0 0 82,0 0-10,0 0 60,0 1-86,0 0 408,0 0-356,-2 2 381,-1 1-431,-2 4 23,-2 3-39,-2 1-92,-1 3-13,1 1-1,0 1 29,1 0-88,1 1 65,1-1-138,2 0-70,1-1 43,1 0-87,1-1 100,2 0-57,1-2 33,3-1-62,3-1 71,2-2-4,1-1-1,3-2-12,-2 0 39,2-2-1,-1-1 37,0 0-39,-2-1 87,1-3-4,-3-1 24,0-3 69,-2-2-77,-2-3 82,-1-1-78,-2-3-66,-1 0 9,-1-3-39,0 0 62,-1-1-30,-1 2 30,-2 1-31,0 2-126,-3 0 28,-1 2-107,-2 2 68,0 1-267,-2 2 44,-1 1-168,0 0 298,-2-1 136,0-2 134,-2-3 0,-2-3 0</inkml:trace>
  <inkml:trace contextRef="#ctx0" brushRef="#br0" timeOffset="17">5767 1704 9369,'19'-1'-242,"0"1"-123,-3 0 113,0 0 135,-5 1 23,-1 1 94,-2 1 0,0 3 0</inkml:trace>
  <inkml:trace contextRef="#ctx0" brushRef="#br0" timeOffset="18">5264 1758 9502,'-17'-15'0,"9"10"17,2 1 28,1 2 7,2 0 20,1 1 27,0 1-65,1 2 29,1 0-46,1 4-43,1 2 17,3 1-9,0 2 14,2 1 38,0 0 2,1 2-2,0-1 0,1 2 5,-1-2-5,-1 2-9,0-2 4,-1 1-8,-1-1 5,-2 1 6,-1-1-1,0 0 14,-3-1-15,0 1 84,-3-1-64,-3 0 62,-2 0-72,-3-2 30,-1-1-21,-2 0 22,-2-1-116,-3-1 22,0-2-81,-3 0 89,1-1-177,-1-2 83,1-1-125,3 0 80,1-1 97,3-1-36,3-1 77,3-3-332,3-2 264,3-5-228,1-2 312,1-4 0,0-2 0</inkml:trace>
  <inkml:trace contextRef="#ctx0" brushRef="#br0" timeOffset="19">5736 1868 9502,'-12'0'-39,"7"1"109,0-1 14,1 0 33,0 0 28,1 0-48,1 0 219,0 0 49,0 0-3,1 1-255,-1 0-80,1-1-260,-1 1 179,1-1-17,0 1-26,0-1 86</inkml:trace>
  <inkml:trace contextRef="#ctx0" brushRef="#br0" timeOffset="20">5679 1879 10567,'-3'1'-34,"0"2"-12,0-1 22,1 0 2,-1-1-6,2 1 37,-1-1 102,1 0 15</inkml:trace>
  <inkml:trace contextRef="#ctx0" brushRef="#br0" timeOffset="21">5661 1901 11648,'1'0'1,"10"0"-132,1-1 11,1 0-258,2-1 109,0 1-57,1-1 76,1 1-66,-1-1 11,1 0-45,-1 0 13,-1-1 93,1 1 57,-2-1 79,0 0 108,-1-2 0,0-1 0,0-1 0</inkml:trace>
  <inkml:trace contextRef="#ctx0" brushRef="#br0" timeOffset="22">6902 2991 9502,'1'-9'254,"-1"6"-123,0 0 178,-2 0-66,-1 0 139,-1 1-72,-1 0-50,-1 1 30,0 0-84,1 1-73,0 1-1,0 2-52,1 3 51,0 1-61,2 3 60,-1 1-71,2 2 9,-1 0-15,1 1-52,-1 1 74,1-1-117,1 0 64,0 1-116,0-1-71,0 0 40,0-1-61,2 0 59,1-2 96,1 1-35,2-2 75,2 0-137,0-2-15,2 0-84,0-2 2,1-1 51,-1-2-6,2 0 46,-2-2 8,1-1 48,-2 0 12,1 0-17,-2-2 78,0-2-5,-1-2 22,-1-3-18,0-1-21,-1-4 13,-1 0 6,-1-3 3,-1-2-61,-1-1 27,-2 0-17,0 0 72,-2 2-37</inkml:trace>
  <inkml:trace contextRef="#ctx0" brushRef="#br0" timeOffset="23">6974 2982 10959,'-2'-2'86,"-7"-5"127,1 3 81,-2 1-71,1 1-117,-3 1 64,1 1-105,-2 2 92,2 0-15,-1 5 73,2 0 9,0 2-123,3 1-4,2 1-128,2 0 91,1 0-99,1 1 52,2-2-106,0 1-77,3 0 41,2-1-51,3 0 61,1-1-259,3 0 59,-1-1-173,4 2 196,-1-3-332,3 1 123,-2-2-231,3 0 401,-1 0 179,2-1 156,-1 1 0,2-1 0</inkml:trace>
  <inkml:trace contextRef="#ctx0" brushRef="#br0" timeOffset="24">7145 3154 8519,'0'-8'-164,"0"5"164,0 0 363,0 1-10,1 0 215,0-1-98,0 0-180,1 1 20,-1 0-116,2-1-12,-1 1-50,2 0 0,-1 0-39,2 0-8,-1 1-1,1-1 24,0 1-30,1 1 68,0 0-69,0 0 69,0 0-133,-1 2 23,1 1-116,-1 2-16,0 1 22,-1 1-52,0 0 86,0 1-114,-1-1 59,-1 2-69,0-1-83,-1 0 87,-1 1-96,0-1 60,0 0-11,-1-1 9,-1 0-40,-1-2 103,0 0-51,1-1 77,-1-1 13,2-1 68,2-3 72,1-1 91,5-6-25,-2 1 47,2-3-91,0 1 75,0-2-53,-1-1 73,1 0-60,0 1-27,-1 0 7,0 0-43,-2 2 290,1 1-85,-1 1 184,-2 1-132,1 1 66,-2 2-76,0 0 423,0 1-417,0 4 236,-1 0-396,0 5 0,1-1 14,0 3-25,0-1-14,0-1-50,0 1 27,0 0-3,0 0-121,0 0 32,1 0-125,0-1-231,1 1 110,0-2-184,1 2 207,0-3-280,1 1 100,-2-1-219,3-1 214,-1 0-234,1-1 123,1 0-184,2-1 175,-1 0 320,0-2 5,-2 1 212,-2-1 0,0 0 0</inkml:trace>
  <inkml:trace contextRef="#ctx0" brushRef="#br0" timeOffset="25">5972 3158 9502,'0'-13'0,"0"8"-136,0 0 387,-1 2-143,0 0 334,0 1-21,0 0 257,0 0-258,1 3 149,-1 2-412,1 3-37,0 3 21,0 0-107,2 3 35,0-1-105,0 2 30,1-1 1,0 2-31,0-1 96,1 0-391,-2 0 135,2 0-279,-1-1-141,0 0 168,0-1-178,0 0 207,0 0-37,0-2 105,0-1 34,-1-1 176,1-3 141,0-1 0,1-1 0,0 1 0</inkml:trace>
  <inkml:trace contextRef="#ctx0" brushRef="#br0" timeOffset="26">4862 3250 9502,'-6'-15'717,"2"10"-586,1 0 14,0 2-10,0 0 107,0 0 35,-1 1 41,1 0 10,-1 1-145,1 1-51,-1-1-23,1 2-27,-2 2 57,0 2-9,0 2 9,0 3-56,0 2-2,0-1-15,1 2 13,1-1-11,0 1-12,2-2-20,0 1 2,0-1-84,1 0 13,1 0-108,1 0-60,3-1 55,1-1-61,3-1 93,2 0-10,1-3 29,2 0-70,-1-2 17,2-1-22,-1-1-4,0-1 28,-2 0 36,1-2-44,-2-2 14,0-2 29,-1-1 71,0-3 58,-2 0 36,0-2-5,-2 0-16,-1-1 27,-1-2-65,-1 0 61,-2-2-88,0 0 72,-1 0-3,-2-1-35,0 2 45,-3 0-54,-2 2 127,-2 0-13,-1 3 107,0 1-107,-2 2 130,-1 1-86,-2 3 127,1 1-84,-1 1-1,0 2-57,2-1 12,-1 2-55,2 1 54,0 2-27,3 2-93,2 1 23,1 1-114,2 2 116,2-1-12,1 2 64,1 0-63,1 0-40,2 0-172,4 1 10,2-2-56,3 1-213,2-3 117,2 1-188,0-1 215,1-1-315,3-1 134,-3-1-258,2 1 406,-1-2 139,-1 0 180,0-1 0,0 0 0</inkml:trace>
  <inkml:trace contextRef="#ctx0" brushRef="#br0" timeOffset="27">6568 3182 9502,'13'-6'-6,"-7"3"60,2 1 11,-2 0-67,3 0 48,-1-1-10,2 1 27,-2 0 38,0 1 30,-1-1-30,0 0-99,-1 1 10,0 0-97,-2 0 99,0 0-432,-1 1 139,0 0-191,-1 0 260,2-1 210,-1 0 0,2-1 0</inkml:trace>
  <inkml:trace contextRef="#ctx0" brushRef="#br0" timeOffset="28">1 3195 9502,'4'-11'84,"-3"7"20,-1 0 88,0 1 43,0 0 25,0-1 6,0 2-96,0-1 26,0 1 6,-1 0 4,0 0 273,0 1-243,0 2 167,0 1-283,1 4-14,0 1 2,0 3-12,1 0-32,2 1 64,0 2-75,1 1 77,1 2-102,0 1-13,0 1-18,-1 0 35,1 3-40,-2 0 46,0 2-103,-2 0-32,0 1 18,-1-1-63,0 1 91,0-2-110,-1 0 62,0-2-111,-1-1 43,1-2 66,0-2 9,0-2 40,1-4 32,0 0-39,0-4 14,0 0 38,0-3 22,0-4 6,1-1 1,1-8-40,2-1 8,0-3 9,1-2 2,1-1-3,1-1-12,-1 0 20,1 1-15,0 1 192,1 1-48,-1 1 127,0 1-94,0 3 70,0 1-33,-1 3 59,0 1-5,-1 2-56,0 2 67,-1 1-70,1 1 30,1 2-20,0 4-22,0 1-66,2 4-52,-1 1-25,2 2 52,0 0-38,1 1 10,1 1-20,-1 0 33,1 0-183,-1 0 62,-1 0-180,0 1-174,-1-2 116,1 3-165,-3-3 189,2 2-292,-2-2 109,1 1-231,-1-2-106,1-2 218,-1 0-153,1-2 276,2-1 242,0-3 80,3 0 110,1-2 0,1 0 0</inkml:trace>
  <inkml:trace contextRef="#ctx0" brushRef="#br0" timeOffset="29">6382 3199 8970,'-2'-6'1134,"2"3"-989,0 1-25,1 1 37,0-1-37,2 1 26,-1-1-587,3 1 117,-2 1-379,1-1 418,0 1 161,0-1 124,1 0 0,1-1 0</inkml:trace>
  <inkml:trace contextRef="#ctx0" brushRef="#br0" timeOffset="30">4408 3233 9502,'-1'-18'225,"1"11"-94,0 1 191,-1 1-32,1 1 93,0 1-70,0 0 471,0 1-378,0 4 344,0 1-550,0 6-68,0 2 21,0 2-188,0 2 76,1 1-135,0 0 114,0 2 62,3 0 25,-1 0 28,1 1 11,0-1-744,0 0 111,-1 0-470,1 0-5,-2-3 337,1 2-187,0-3 464,0-1 148,0-1 200,1-2 0,1 1 0</inkml:trace>
  <inkml:trace contextRef="#ctx0" brushRef="#br0" timeOffset="31">6238 3213 9502,'0'-7'-252,"0"5"330,0 0 20,1 1 23,1 1-23,0 0-47,2 0-12,-1 0-241,2 0-93,1 0-132,1 0 137,0 0 158,0 0 132,2-1 0,0 1 0,0-1 0</inkml:trace>
  <inkml:trace contextRef="#ctx0" brushRef="#br0" timeOffset="32">3553 3370 9502,'5'-11'0,"-2"6"0,1 0 136,1 0 160,-1 0 67,2 1 48,0-1-30,1 0-82,0 2 41,2 0-99,0 1-52,0 0-44,1 1-13,0 1-89,-1 1 14,1 0-77,-1 3 87,0 1-173,-1 2 98,-1 2-102,0 0-303,-1 2 149,-2 0-261,0 1 230,-2 0 145,0-1-20,-1-1 33,-1 0-47,0-3-27,0 0 6,-1-2-25,-1-2 129,0 0 13,0-2 71,0-1-49,0-1 146,1-1-61,1-3 138,0-2 4,0-4-52,1-2 47,1-3-42,1-1-15,2-3 38,1 1-47,1 1 23,0-1 108,1 2-19,0 0 105,1 2 13,-1 2-97,-1 2 65,0 2-82,-2 2 94,0 3-42,-2 0 116,0 3-217,-1-1 57,0 2-144,-1 1 76,1 2-15,-1 4 14,1 2-10,-1 3 11,0 2-236,1 2 54,0 0-139,0 2 139,0 0 37,2 2 10,0-2 21,2 0-734,0-1 202,3-1-537,2-1 117,1-1 278,1-1-92,2-3 301,1 0 237,1-3 83,0-1 113,1 0 0,0-1 0</inkml:trace>
  <inkml:trace contextRef="#ctx0" brushRef="#br0" timeOffset="33">3128 3241 9502,'-7'-9'92,"4"6"-11,-1-1 84,1 1 66,-1 0-11,-1 0 77,0 1-88,0 0 80,-1 1-77,-1 0 96,0 0-95,-1 1 29,0 1-30,-1 2-15,0 2-47,0 3-28,-2 2-10,1 3 23,-1 1-33,1 1-27,0 0 1,2 2-120,0 1 93,2 0-127,1 0 129,2-2 9,2 1-3,1-2 46,2 0-81,3-2-283,3 1 29,2-3-201,5-1 91,0-2 137,3-1-38,0-2 81,1-1 9,-1-3 47,2 0-19,-3-1 17,3-2-6,-4-1-4,2-3 12,-3-2 70,-1-3 1,-2 0 12,-1-4-25,-2 1 29,-3-4 8,-2 1 16,-2-3 34,-1 1-48,-2-2 7,-2 2 1,-3 1-45,-2 2 10,0 1 8,-1 2 242,-1 2-35,1 2 159,-1 2-122,0 1-118,0 2 12,0 2-86,1 0 68,-1 1 242,1 1-24,0 1 159,0 1-136,0 2-90,0 2-19,0 2-50,0 1-71,0 2-25,2-1-1,0 1-49,1 1 44,2-1-16,1 1 28,2-1-232,1 0 70,2-1-209,1 1 193,5-2-310,4 0 138,3-2-247,4 0-243,2-3 187,2 0-259,2-1 463,0-1 165,2-1 200,1 0 0,0 0 0</inkml:trace>
  <inkml:trace contextRef="#ctx0" brushRef="#br0" timeOffset="34">5301 3339 9502,'-1'-12'536,"0"6"-330,2 2 18,0 1 1,3-1-14,1 1 60,3 0-121,1 1 58,2 0-77,1 1-55,-1 1-14,1 0 14,-1 0-115,-1 1 117,0 2-126,-2 1 129,0 2-2,-2 0 43,0 1 4,0 0-67,-1 1-152,-1-1-39,0 1-72,-1-1-187,-1-1 137,0 0-176,-1-2 202,0 0-188,0-2 239,-1-3-87,1-2 230,1-5 98,2-1-89,-1-4 130,2-1-65,0 0 111,0 0 16,0-1-42,0 1 38,-1 2-60,0 0 293,0 4-83,-1-1 221,-1 4-46,-1 0-97,1 3 281,-1 0-340,0 3 101,0 2-350,0 5 37,-1 0-36,1 4-5,0-2-42,0 2 36,1-1-19,0 2-227,1-2 58,0 1-228,1-1-304,1 1 169,1-1-274,1 0 293,2-1-292,1 1 155,0-3-51,3 1 321,0-2 326,2 1 0,1-1 0</inkml:trace>
  <inkml:trace contextRef="#ctx0" brushRef="#br0" timeOffset="35">5894 3295 9502,'0'-12'108,"0"8"168,0 0 273,0 0-196,0 0-45,0 0-87,0 1-3,0 0-250,0-1 53,2 2-119,2 0 94,2 0-319,2 0 96,3 1-233,1 0 262,1 1 91,3-1 98,1 1 8,2 0 25,1 0-4,2-1-20,-1 0 0,3-2 0</inkml:trace>
  <inkml:trace contextRef="#ctx0" brushRef="#br0" timeOffset="36">2037 3313 9502,'-14'-18'0,"10"13"0,2 1 457,1 2 381,1 0-78,2 1 116,0 0-614,4 2 11,1 1-88,2 4 22,1 1-151,1 2 73,0 2-62,0 2 78,0 0-144,1 2 45,-2 0-133,0 2 24,-1-1 45,-2 2-18,-1-2 36,-2 3-233,-2-3 47,-1 1-171,-2-1-117,-1 1 104,-4-2-130,-3 1 165,-3-2 94,-3 0-6,-1-1 115,-1-1 14,0 0 118,0 0 0,-1 0 0</inkml:trace>
  <inkml:trace contextRef="#ctx0" brushRef="#br0" timeOffset="37">4336 3363 9502,'-20'-7'0,"13"2"0,2 1 372,1-1-63,2 1 254,1 0-177,1 0-109,2-1-41,1 2-53,3-1-161,2 1 14,3 0-96,2 1-242,1 1 95,0-1-185,2 1 217,0 1-295,2 0 133,-2 0-230,4 0 325,-3 0 133,2 2 109,-1 0 0,1 1 0</inkml:trace>
  <inkml:trace contextRef="#ctx0" brushRef="#br0" timeOffset="38">1516 3480 9502,'-1'-14'212,"0"8"-3,1 1 143,-1 0 62,2 1-111,0 0 82,3 1-110,2 0-61,1 1-36,3 0-33,-1 1-113,1 1 40,0 0-111,1 1 134,-2 0-86,1 3 60,-1 1-15,0 2 30,-2 0-174,0 1 60,-2 0-187,-1 1-64,-1-1 74,-2 1-91,0-1 110,0 0 59,-1-2-8,0 2 47,0-4-15,-1 0 43,0-1-104,0-1 58,0-3-77,0-2 85,1-4 219,1-2-48,1-4 176,2-3-29,2-1-62,1-1 37,0 0-29,1 1 160,-1 2-21,0 0 95,-1 2 162,-1 1-137,-1 3 135,-1 1-183,-1 3-123,0 1 135,-1 2-205,-1 4 132,1 2-273,0 7 28,0 1 13,1 4-13,-1 2-143,1 1 21,-1 1-118,1 1-341,0 0 183,0-1-314,2 0 329,-1-3 82,3 2 64,1-4-8,2 2-6,0-4-599,3 0 133,0-3-137,2-1 391,2 0 394,-1-2 0,3 1 0</inkml:trace>
  <inkml:trace contextRef="#ctx0" brushRef="#br0" timeOffset="39">1316 3392 9502,'-3'-12'137,"1"8"8,-1 0 56,0 1 15,1 0 35,-2 1 17,1-1-41,-1 1 37,0 1-84,-1 0 95,0 0-75,-2 0 80,1 1-48,-2 2-30,1 1-39,-1 5-7,0 1-108,1 4 7,0 3-16,1 0 34,2 2-84,2 0 47,1 1-106,1 0-231,2-2 108,1 1-186,2-3 175,3 0-227,1-1 79,2-2-185,0 0 189,1-2 85,1-1 32,0-1 89,1-1 50,3 0 92,0-1 0,1 1 0</inkml:trace>
  <inkml:trace contextRef="#ctx0" brushRef="#br0" timeOffset="40">7578 3404 9502,'-1'-13'-211,"0"8"256,-1 1 29,-1 0-7,-1 1 48,1 0-109,-1 0 62,1 1-30,-1 0 45,2 0-22,0 0 10,0 1 6,1 1-90,0 0 94,0 1-144,1 3 89,1 0-42,0 0 34,0 2 6,0-1-25,1 1 17,-1 0-24,0 0 13,1 0-2,-2 1 3,2 0-19,-1 1 19,0-1-20,1 0 27,-1-1-33,0 1 23,1-2-27,-1 1 33,0-2-6,0 0 3,0-1-11,0 0-10,0-2 6,0 1-7,-1 0-7,1-1 16,-1 0-10,2 0 16,-2-1 6,2-1-7,-1-3 0,1 0-1,-2-2 2,1 1 14,0-1-8,-1 0 10,1-1-11,0 1-3,0-1 3,0 1-2,1-1 22,0 1-16,0 0 17,1 0-9,0 0-8,1 2 9,0-1-9,0 2 26,0-1-17,1 1 19,-1 1-24,1 0 46,0 0-31,-1 1 33,1 0 0,-1 0-31,1 1 38,-1 0-47,0 0 21,0 0-16,0 0 20,0 2 11,0 1-9,-1 2 12,1 2-17,0 1-7,-1 0 8,0 0-6,0 1 13,0-1-77,0 1-5,0-2-16,0 1-110,-1-2 85,2 0-118,-1-1 123,1-1-97,0-1 87,0 0-113,1-2 108,0 1-273,1-1 276,1-1-199,1 0 279,3-1 0,0-2 0</inkml:trace>
  <inkml:trace contextRef="#ctx0" brushRef="#br0" timeOffset="41">5794 3410 9502,'-9'-8'1249,"6"5"-727,3 0-168,-1 1-77,1 0 12,0 0-78,2 1-6,-1 1-120,3 1 4,0 2-12,-1 3 24,1 1-32,-1 2 46,-1 1-45,0 1-47,0 1 7,0 2-99,-1-1 91,1 2-28,0-1 85,1 2-53,-1-2-344,1 1 70,-1 0-240,1-1 233,-1-2 98,1 1 30,-1-3 0,0 0 0,0-2-583,1 0 145,0-2-366,1 0 390,0-2 302,1-1 98,0-1 141,1 0 0,0 0 0</inkml:trace>
  <inkml:trace contextRef="#ctx0" brushRef="#br0" timeOffset="42">2492 3435 9502,'-17'0'-432,"10"0"379,0 0 53,2 0 0,1 0 0,0 0 1002,2 0-525,0 0 691,3-1-857,1 0-171,3-1-20,3 0-31,0 0 42,2 0 14,-1 1-25,2-1 37,0 1-285,1 0 86,0 0-196,1 0 181,1 1-350,0-1 144,0 1-281,1-1-89,-1 1 165,-1-1-166,0 1 349,-1 0 130,-1 0 155,-1-1 0,0 0 0</inkml:trace>
  <inkml:trace contextRef="#ctx0" brushRef="#br0" timeOffset="43">6936 3524 9361,'0'-13'372,"0"9"-20,0 1 22,0 1-57,0 0 151,1 0-231,0 1 59,1 1-176,0 0 26,0 1 29,1 0 26,0 3-11,0 2-93,0 1-36,0 2-80,0-1 92,0 1-51,0-1 41,-1 1-31,0-1-206,-1 0 83,1-2-167,-1 0 121,0-1-16,0-1 40,0-2-67,0 0 109,0-2-66,0 1 52,1-1-18,0-1 76,1-1-14,1-1 58,1-3-71,2-1-1,1-3 7,1 1-4,-1-1 78,2 1 104,-1 1 25,1 1 37,-2 1-55,0 2-89,-1 1 47,-1 0 85,-1 1 84,0 1 66,0 1-36,-1-1-164,-1 2-45,1 1-50,0 0 28,0 4-206,0-2 48,-1 4-151,0-2 95,0 1-71,0 1 20,-1-1-64,0 0-371,0-1 175,-1 0-323,0 0 326,0-1-51,0-1 165,1-1 30,-1 0 169,1-1 146,1-1 0,0 1 0</inkml:trace>
  <inkml:trace contextRef="#ctx0" brushRef="#br0" timeOffset="44">683 3609 9502,'-1'-9'76,"0"6"58,0 0 84,0 2-16,0-1 1,-1 0-68,1 0 11,-1 1-15,-1-1 128,1 1-32,-2 1 128,-1 0-155,0 0 103,-1 2-121,-1 2 98,1 2-153,0 2 46,0 2-94,2 1 67,0 0-15,1 1 0,2 1 0,0 0 14,1-1-287,2 1 87,1-1-201,3 0 99,1-2 95,2 0-34,0-1 51,1 0-93,0-1 31,1-2-78,-2 1 49,2-3-10,0 0 51,1-1-21,-1-1 79,1-2-22,-1 1 15,1-2-14,0 0 74,0-2-56,-1-1 59,1-3-18,-3-1-32,0-2 36,-2 0-38,-1-2 50,-1-2 20,-2-2 7,-1-1-37,-1-2-22,0 0-24,-2-1 34,-1 1-5,-2 0 17,-1 2-12,-2 0 13,0 3 207,-1 1-37,1 3 135,-1 1-102,1 3-114,0 1 16,0 2-75,0 1 87,1 1-1,-1 1 37,0 0-73,1 3-30,0 2-41,0 3 56,0 1-42,1 3 13,1 0-25,0 2 3,2-1-59,0 1 8,1 0-93,1 0-94,0-1 54,2-1-78,2-1 96,3-1-28,2 0 35,3-2-73,2-1-174,2-1 31,2-2-112,2-1 137,1-2-212,2 0 334,0-1-193,3-1 399,0 0 0,2-2 0</inkml:trace>
  <inkml:trace contextRef="#ctx0" brushRef="#br0" timeOffset="45">2480 3578 9502,'-13'4'268,"9"-2"-47,1-1 243,2 0-201,2 0 179,1 0-238,4-1-39,1 0-19,2 0-15,1 0 0,0 0 0,1-1 14,1-1-272,0-1 98,2 0-190,-1-1-201,2 0 127,0-1-210,1 1 218,1-2 183,-1 1 36,2-3 66,0-1 0,2-1 0</inkml:trace>
  <inkml:trace contextRef="#ctx0" brushRef="#br0" timeOffset="46">3406 3668 9502,'0'-10'-430,"0"6"570,0 1 99,0 0-47,-1 1 24,1-1-9,-1 2-26,-1-1 24,0 1 21,-3 0-1,1 0 78,-2 1-42,-2 1-25,0 1-17,-2 3-49,1 0-102,-1 3 5,1 1-53,1 0-84,1 2 80,1-2-116,2 2 161,0-1 3,3-1 81,0 0-73,1 0 64,0 0-373,2-1 123,1-1-239,2 0 77,2-1 81,1-1-16,1-1 34,1-2 58,1 0-3,0-2 38,1 1 95,1-2-56,-2-1 58,2-2-73,-2-2 1,0-3-3,-3 0 11,-1-2-14,-3-1 223,-1-1-55,-1-2 154,-4-1-208,-1-1-2,-4 0-94,-1 0 75,-3 0-213,1 3 56,1 1-144,0 1-173,2 3 116,1 1-169,2 1 201,1 1 159,2 1 63,2-1 76,1-1 0,2 0 0</inkml:trace>
  <inkml:trace contextRef="#ctx0" brushRef="#br0" timeOffset="47">4151 3595 9502,'0'-7'482,"0"5"-304,-1 0 392,0 1-252,-2 1 156,0 1-60,-1 1-135,-1 3 87,-1 1-166,1 2-27,-1 0-51,1 1-14,-1 0-50,2 2 31,0-1-82,2 2 76,0-1-181,0 1 100,2-1-151,0 0 141,1-1-163,2-1 78,2-1-142,2-1 16,2 0 45,1-3-30,0 0 17,1-1 142,0-1-70,0-2 101,0 1-54,0-2-2,-1 0 7,0-2-3,-2-1 49,-2-4 6,0 0 17,-2-3 167,-2-1 53,0-3 91,-2 0-24,0-3-252,-2 1-22,-2-1-128,-1 0 102,-2 3-237,2 0 102,-2 3-173,1 1 110,0 3 125,0 1-42,-1 3 97,0 1-619,0 1 485,-1 2-436,-2 1 595,-1 0 0,-1 2 0</inkml:trace>
  <inkml:trace contextRef="#ctx0" brushRef="#br0" timeOffset="48">5045 3552 9502,'8'-6'485,"-5"4"-210,-1 0-46,1 1 127,-1 0 175,0 0-241,-1 2 209,0 1-340,0 2 14,-1 1-16,0 1-96,0 2 11,0 1-15,0 0-200,1 1 106,0 0-133,0-1 115,0 2-298,1-2 84,1 2-205,0-2-250,1 1 229,0-1-100,0 0 307,1 0 288,1 1 0,1 0 0</inkml:trace>
  <inkml:trace contextRef="#ctx0" brushRef="#br0" timeOffset="49">7243 3921 9385,'-13'-9'311,"7"5"-112,-1 1 15,0 0-9,1 0 55,0 1-80,1 0-52,1 0-36,0 0-25,2 1 40,0 0-30,3 1 10,1 0-54,5 0 32,1 0-45,2 1 71,0 0-146,2 1 74,-1-1-118,2 0 101,-2 1-83,2-2 110,-1 1-67,0 0 10,-1-1 37,-1 1-47,-2-1 60,-1 0 54,-1 0-48,-2 0 48,0 0-63,-2 0 301,0 0-205,-1 1 219,-1 0-222,1 1 12,-1 1 10,0 2 72,0-1-94,0 1 54,0 1-59,0 1 49,0 0 19,0 0 0,0 1-14,0 0-33,0 1-8,0 1 23,-1 0-30,0 1 24,0 0-12,-1 2 8,0-1-72,0 1-15,0 0-11,0 1-38,1 0 33,0 0-4,0 1 0,1 1 0,0 0 21,0 1-26,0-1 31,0 0-1,0 1-6,0-1-1,1 1 7,0 1 13,0-2-23,-1 2 14,0-1-41,0 2-28,0-2 13,0 2-70,0-3 94,1 2-40,-1 0 49,2-1-24,-2 0 11,1 0-16,1-1 16,-1 1 32,1-1-27,0 1 27,-1 0-33,0 0 9,0 0-8,0 0 6,-1 1 16,0-1-10,0 1 15,1 0-30,-1-1 12,0 1-13,1-1 18,-1 0 22,0 0-19,0 0 22,0-1-31,0 0-9,1-1 5,0 1-6,1-1-20,-1 0 25,1 0-27,-1-1 32,1 0-17,-1 1 13,0-2-16,0 2-14,0-2 18,-1 1-21,1-2 26,-1 1-24,0 0 14,0 0-16,0-1 19,0 1-10,1 0 5,0 0-5,0-1-47,1 2 41,1-1-44,0 0 55,0-1-37,1 1 22,-1-2-26,0 1 24,-1-2 6,0-1-10,-1-1 7,0 1 46,0-2 14,-1 1 1,0-2-11,0 1 20,0-2-43,0 1 56,0-1-61,0 0 6,0 0-2,0 0 8,0-1-6,1 1 20,0 0-16,1-1-46,0 1-17,1-1-58,1 1 55,-1-1-31,0 0 69,0 0-38,0 1 39,0-1-28,-1 0 19,0-1-21,0 2 46,-1-1-26,1 0 27,-1 0-27,0 0 4,0 0 0,0 0 1,0-1-4,1 1 3,-1 0-2,2-1 5,-1 1 4,0 0-2,1-1 0,0 1-1,-1-1-21,0 0 14,0 0-16,0 0-3,0 0 12,0 0-14,-1 0 20,0 0-67,0 0 45,0 0-47,0 1 26,0-2 31,-1 2-35,0-2 36,1 2-24,-1-1 16,0 1-24,0-1 23,0 1 43,0-1-31,0 1 30,0-1-38,0 0-15,0-1 14,0 1-8,0-1 99,0 1-19,0-1 85,-1 0-75,0 0-15,0 1-21,0-1-18,0 1-44,0-1 32,0 0-41,0 1 58,0-1-144,0 0 31,-2 1-104,1-1-219,-2 0 98,-2 1-176,-2-1 191,-1-1-328,-4 1 132,0-1-62,-1 0 287,-3 1 299,-1-1 0,-2 1 0</inkml:trace>
  <inkml:trace contextRef="#ctx0" brushRef="#br0" timeOffset="50">6475 4109 9502,'2'-13'3,"-1"8"-15,0 1 175,0 0-10,0 0 65,0 0 52,1 0-64,-1 0 45,0-1-45,0 0-50,0 1-11,0 0-18,-1-1-45,0 1-42,-2-1 37,-1 1-21,-2 0 56,-3 0 11,-1 1-11,0-1 8,-2 2 39,2 0-39,-1 0-3,1 1-71,2 0 29,0 1-46,1 0 76,0 0-61,1 0 40,-1 0-34,2 1 70,-1 0-30,0 1 41,0 2-44,-1 0 16,1 2-9,0 0 4,-1 2-13,1 0 53,0 2-46,1 0 39,0 1-30,2 0 4,0 2-10,0 1 28,1 0-84,1 2 11,0 1-17,-1 0-38,1 2 74,-1-1-26,0 2 32,1 0 8,0 0-4,0 2-10,0-2 38,0 3-23,1-2 23,1 2-34,1-1-74,0 1 54,1-1-63,-1 1 90,0-2-67,0 1 0,0-1-11,-2 0 7,1-1 41,0 1 3,0-2-5,0 2-6,0-2 4,0 2-27,0-2 3,0 1 55,0-2-40,0 2 59,-1-2-127,1 3 59,0-4-64,0 3 89,0-1-56,0 0 1,0-1-11,-1 1 9,2-1-31,-2 1-18,1-2-7,-1 2-21,0-3 84,-1 2-36,1-1 35,-1 0 23,0-1-24,0-1 23,0 0-16,0 0-8,0-1 15,0 0-18,0-1-62,0 1 46,1-2-45,1 1 32,-1-1 22,0 2-23,0-2 26,0 1-39,0 0 25,1 1-30,1-1 29,-1 1-44,2 0 22,-1-1-26,1 1-8,-2-1 37,1 0-36,-1-1 38,-1 0 14,0 0-11,-1-1 9,0 0-61,0 0 33,0 0-36,-1-2 45,0 2-44,0-2 29,0 1-36,1-2 52,-1 1-11,1 1 14,-1-2-10,1 2-53,0-1-22,0 0-7,0-1 10,0 1 0,0 0 42,1-1-48,-1 1 67,2-1-8,0 0 0,1 0-6,2-1 57,-1 1-45,-1-1 47,0 0-57,-1 0 38,1-1-18,-2 1 32,1 0-52,0-1 1,-1 0 12,0 1-9,0-2-24,1 1 16,2-1-27,1 0 39,2-2-123,1 0 22,2-1-114,1-2-147,1 0 60,2 0-124,-1-1 160,2-1-136,0-3 110,1-3-103,1-3 260,0-3 87,1-5 115,1-3 0,-1-2 0</inkml:trace>
  <inkml:trace contextRef="#ctx0" brushRef="#br0" timeOffset="51">6718 4136 9502,'-12'-4'-911,"5"2"886,1 0 90,0-1 180,0 1-64,1-1 22,0 1-9,2 0-3,0 0 42,1 0-92,0-1 41,0 0-51,1-1 62,0 1 17,0-1 14,0 0-42,1 0 16,0 1-68,0-1 57,0 1-124,0 0 65,0 0-61,1 1 79,1 1-83,3-1-15,-1 2-1,2-1 32,0 3 41,1 0 21,1 4-28,-1 1-254,1 2 54,0 0-187,-1 2 128,0 0-84,0 0 52,-1 0-81,-1 0-8,-1-1 61,-1-1-41,0-1 29,-2-2 99,0-1-37,-1-1 59,1-2-2,-1-4 50,0 0 18,0-7 4,1 0-1,1-3 53,1 0-8,2-1 105,1 2 52,1-1-19,1 1 36,-1 1-47,0 1 100,0 1-20,-2 1 66,0 2 70,-1 1-116,0 2 122,-1 0-122,-1 1-18,0 0-47,1 1 2,-2 2-46,1 1-73,0 2 5,0 2-72,-1 2-128,1 1 71,0 1-113,0 1 121,1-1-197,0 2 59,0-2-128,2 2-258,1-2 184,0 1-259,2-1 290,2 0-105,0-1 126,2 0-124,-1-3 259,3-2 76,-1-2 131,2-1 0,1-1 0</inkml:trace>
  <inkml:trace contextRef="#ctx0" brushRef="#br0" timeOffset="52">7117 4181 9502,'0'-7'222,"0"4"-48,0 2 198,0-1-201,-1 1 183,0 0-221,-1 1 5,0 0-6,-2 2-46,1 1 33,-2 2-18,1 1 20,-1 2 35,2-1-36,-2 3 26,3-1-151,-1 2 34,1 0-132,1 1 104,0-1-94,0 1 70,1-1-98,2 0 7,0-2 14,4 0-44,0-2 102,2 0-53,0-3 88,1-1-57,0-1 52,1-2-37,-1 0 33,1-1-25,-1-2 36,-1-3-11,0-1 11,0-3-16,-2 0 85,0-3-17,-1 0 71,-1-3-47,-2 0-24,0-1-12,-2-1-23,0-1-39,-2 1-17,-2 2 2,-2 1 8,0 3-75,-2 2 22,1 3-114,-2 1-44,1 2 27,-1 1-36,0 3 68,-1 0-277,-1 3 303,-1 2-227,-4 4 387,-1 1 0,-3 1 0</inkml:trace>
  <inkml:trace contextRef="#ctx0" brushRef="#br0" timeOffset="53">5771 4637 9502,'-22'-7'366,"12"3"-220,1 0 147,1 1-8,0 0 73,2-1-75,0 2-57,1-1-29,2 1-21,1 1-153,1-1 17,2 1-47,2 0 92,3-1 50,4 1 11,1 0-163,3 0 34,0 0-117,1-1 84,0 1 0,0-1 7,-1 1-12,-1 0 81,-1-1 17,-1 1 39,-1-1-18,0 1 1,-2 0 17,-1-1-2,-1 1 10,-1-1-44,-1 1 25,0 0-17,-2-1 69,0 1 47,0 1-26,-1-1 22,1 1-98,-1 0-46,1 1-8,-1 1 4,1 2-2,1 1-1,-1 2-29,2 1 1,-1 2 0,0 0-5,-1 0 27,1 2-35,0-1-18,0 2 51,0 0-63,1 1 74,0 1-77,1 1-5,-1-1-17,2 2-76,-1-1 70,1 3-76,0-2 71,-1 2-93,0-1 52,-1 0-90,-2-1 81,0 1-68,0-2 53,-2 0-68,0-1 59,0 1 22,-1-1 0,-2 0 24,-1-1-258,-2 2 69,-1-2-164,-1 1-112,1 0 133,0-1-137,1 0 216,0-2-114,1 0 287,1-2-115,-1-3 281,-2 0 0,0-1 0</inkml:trace>
  <inkml:trace contextRef="#ctx0" brushRef="#br0" timeOffset="54">6732 4653 9502,'-7'-9'298,"5"6"128,1 0-89,0 0-148,1-1 13,0 1-71,0 0 77,1 0-57,2 1 58,2 0-77,1 0-70,2 1-18,1 0 16,0 1-10,1-1-17,-1 3-8,1-1-83,-1 3-54,0 1 45,-1 1-52,0 0 67,-2 1-116,-1 1 26,-1 0-81,-1 0 30,-1 0 79,-1 0-78,-1 0 110,-1 0-73,0-2 103,-3 0-71,0-1 63,-1 0-88,-1-2 68,2 1-63,1-2-50,1-1 179,1-1-99,3-2 207,2-4-20,1-2-21,3-2 19,-1-1-57,1-2 221,-1 0-83,1 0 160,-1 1-122,0-1 197,-1 2-63,-1 1 137,0 1 58,-2 2-134,0 1 92,-1 1-130,-1 2-125,0 0 43,0 2-88,-1 1 26,1 2-173,0 4 14,0 2-84,0 1 102,0 2-166,1-1 86,-1 2-156,1-1-150,0 1 74,1-1-137,-1 0 145,2 0-235,-1-1 82,2 0-181,1-2 187,0 0 106,2 0 36,-1-1 51,4-2-412,-1 0 171,3-2-130,-1-1 314,3-2 252,1-1 0,1 0 0</inkml:trace>
  <inkml:trace contextRef="#ctx0" brushRef="#br0" timeOffset="55">7151 4686 9502,'-2'-7'1042,"1"4"-412,0 1-153,0 1 158,0 0-177,0 0-208,0 2-227,0 0-76,0 3-106,1 1 91,0 3 142,0 0 0,1 1 71,1 0-198,1 1-506,-1-1-16,2 2-318,-1-1 28,0-1 517,0 0-166,-1 0 514,0-1 0,-1 0 0</inkml:trace>
  <inkml:trace contextRef="#ctx0" brushRef="#br0" timeOffset="56">3516 4730 9064,'5'0'360,"-3"-1"-166,-1 0 12,1-1-75,-1 0 16,1-2-39,1 1 31,0-1-34,0 1 26,0-1-68,1 1 63,-1 0-76,0 1 53,0-1-3,-1 1-11,0 0 29,-1 0 104,0 1-193,0-1 94,-3 1-333,0 0 99,-4 1-68,-1 0 77,-2 0 22,-2 0-34,1 0 30,-1 0 78,2 0 4,-1 0 49,2 0-56,0 0 56,1 0-40,0 0 45,2 0-60,-1 0 16,2 0-9,0 0 27,1 0-2,0 0-3,1 1 21,0 0-25,1 1 62,0-1 13,0 1-6,1 1 76,0-1-43,0 1 12,0 0-21,0 2-21,0-1 10,0 1 10,0 0 0,0 2-52,0 0 28,0 2-13,0-1-36,0 1 6,1 1-20,0 0 25,0 0-20,0 1-9,0 0-18,1 0-39,-1 1 12,0 0 2,0 1-2,0 0-10,1 0-1,-1 1-52,0 0 50,1 1 18,-1-1 13,0 1 17,0-1-76,0 0-4,-1-1-21,0 1 21,1-3 89,-1 1-26,1-1 28,-1-1-18,1 0 2,-1 0 7,1-1-5,0 0 25,0-1-26,0 1 32,1 0-32,-1 0-6,2 0 18,-1 0-13,1-1-46,0 1 31,-1-1-42,0 0 54,-1 0-21,1 1 13,-1-2-19,1 1 35,-1-1-15,1 0 15,-1-1-19,1 1 19,-1-2-14,0 1 13,0 0-15,1-1 13,-2 0-8,1-1 11,0 1-5,-1-1-6,1 0 11,-1 0-10,1-2-42,0 2 30,0-1-34,0 0-22,0 0-17,1 0-5,0 0 9,1 0-53,0 0 19,3 0-100,0-1 94,2 0-180,0 0 81,2-1-131,0 0 9,0 0 63,1-1-42,0 0 159,0 0 59,0-1 105,0-1 0,0 0 0</inkml:trace>
  <inkml:trace contextRef="#ctx0" brushRef="#br0" timeOffset="57">459 4775 9502,'-1'-12'-75,"1"7"252,-1 0 87,0 1-78,-1-2 78,1 1 22,-2-2-24,2 2 41,-1-1-106,1 2 53,0-1-20,0 2-27,0-1 21,0 2 278,1 0-261,-1 2 225,1 3-395,-1 4 15,2 1-108,0 4 107,1 2-119,1 2 120,2 1-63,0 1 43,1 1-58,0 2 41,0-1-66,0 1 13,-1 0-31,-1 1-16,0-1 21,-2 0 25,0 0-15,-1-1-43,-1 1 6,0-2-83,0 1-30,0-4 39,0 1-69,0-3 115,0-2-37,0 0 46,0-3-24,0-1 12,0-2 14,0-1 16,0-2 68,0-1-52,1-4 107,0-1-60,2-6 0,-1-2 15,2-6-60,-1-1 30,0-5-16,1-1 25,0-2-16,0 0 29,1 1-22,1 2 81,-1 2 4,1 2 0,-1 3 176,-1 2-109,1 3 129,-2 3-95,1 2 23,-1 1-17,1 2 58,-1 1-133,2 1 25,0 0-67,1 2 34,1 1-43,0 3-14,2 2-13,0 2 40,1 2-30,-1 2-2,2 2-36,-2-1-243,2 4 97,-1-1-158,0 1 144,1 0-305,0 1 92,1 0-231,-1-1-67,0 0 179,0-1-125,0 0 223,0-1 115,0-2 77,0 1 79,-1-2 50,2 0 72,0-1 0,1 0 0</inkml:trace>
  <inkml:trace contextRef="#ctx0" brushRef="#br0" timeOffset="58">2432 4735 9502,'0'-19'838,"0"13"-499,1 2 258,2 1-221,-1 1 71,2 2-109,0 0 97,1 2-110,2 2-121,2 3-3,1 2-70,2 4 65,0 0-48,1 2 63,-1 1-121,1 2 0,-2 0-15,1 2 12,-1 0-56,-2 0 40,-1 0-98,-2 1 110,-2-2-290,-1 1 94,-1-2-188,-1 2-249,-2-4 187,-1 2-245,-2-3 288,-4 1-171,0-2 137,-3 1-206,2-3 323,-2-1 69,1-1 168,0 0 0,0-1 0</inkml:trace>
  <inkml:trace contextRef="#ctx0" brushRef="#br0" timeOffset="59">5263 4883 9502,'0'-13'-524,"-1"8"524,0 0 0,0 2 456,-1-1-85,0 1 308,0 1-260,0-1-134,-1 2 16,2 0-140,-1 0 28,1 3-158,0 0-4,0 4-43,0 0 70,1 2 5,0 1 10,0 1-7,0 1-60,0 1-18,0 0-7,0 0-3,0 1 37,0-1-71,1 1 54,1-1-104,2 1 7,1-2 14,1 0-27,1-1 67,1-1-45,0-1 6,2-2 5,0 0-11,1-1 13,-1-2-32,2-1 4,-1 0-25,0-1 77,0 0-37,-1-1 34,0-1 37,0 0 15,-2-2 5,0-2 99,0-2-62,-2-3 92,0 0-88,-1-4 38,0 0-17,-2-2-5,0-2 10,-2 0-29,1 0-2,-1 0 11,-1 1-7,0 0-18,-1 2 36,-1 1-25,-2 2 87,-1 1 10,-2 1-1,-1 1 17,0 1-92,-2 1 25,0 1-27,0 1 2,0 1 2,-1 1-4,1 1 14,0 1-47,0 0-10,1 2 3,-1 1-54,1 2 38,0 2-16,0 2 18,1 2 0,1 1 32,2 1-44,0 1-10,3 0-27,1 1 8,1-1-5,1 0-80,3 0 16,2-2-115,3 1 114,1-1-226,2-1 105,2-1-153,-1 0 140,3-1 64,-1-1 7,3 0-42,-4-1 108,4-1-11,-3 0 124,1 1 0,0-1 0</inkml:trace>
  <inkml:trace contextRef="#ctx0" brushRef="#br0" timeOffset="60">4311 4928 9502,'-11'-10'229,"6"6"-27,1 2-56,1 0-15,0 1 1,0 0-1,0 0 55,0 1-16,0 0 37,0 0-46,0 2-17,1 1-14,-2 1 14,2 2-46,-2 2 39,1 0-42,-1 1 36,1 0-73,0 1 29,2 0-74,-1 2-53,0-2 22,1 2-89,1-1 125,-1 1-64,1-2 42,1 1-24,0-1 20,3 0-36,1-2 31,2 0-102,0-1 25,3 0-38,-1-2 55,2 0-15,0-2 15,1-1 19,0 0-28,0-2 84,0 1-20,2-2 24,-3 1-35,2-2 25,-1-1-18,-1-2 22,0-1-27,-1-1 79,-2-1-18,0 0 72,-2-2-10,-1-1 17,-1 0-36,-1-1 6,-1-1-69,-1-1 21,-1 0-13,0-1 40,0 1-27,-1 0 27,-2 1-30,0-1 32,0 3-23,-1-1 26,0 2-31,0 0 67,-1 1 12,1 1 9,0 1 42,-1 0-96,0 1 41,-1 0-44,1 0-51,-2 1 54,1 1-48,-2 0-3,2 1-25,-1 1-2,1 1 14,0-1 55,0 2-3,1-1-11,1 1-36,0 1-36,2 0 14,-1 3-11,2 2 12,-1 1 16,1 2-21,1 2 27,0 0-40,0 0 29,0 1-31,0 0-42,0 0 18,0 0-78,1-1 83,1-1-224,2 0 95,1-1-160,1 0 123,1-1-43,1-1 43,0 0-68,1-2-224,1 0 93,0-2-167,2 1 225,1-1 192,0-1 65,2 0 99,0 0 0,1 1 0</inkml:trace>
  <inkml:trace contextRef="#ctx0" brushRef="#br0" timeOffset="61">1803 4893 9502,'-3'-21'403,"0"12"-257,0 2-15,0 1 0,-1 1 69,1 0 33,-1 0-26,0 2 19,0 0-18,-1 1 3,0 1 62,0 1 15,-2 2-44,-1 3 45,-2 4-103,-1 5-15,0 2-41,0 2 12,2 2-163,0 1 71,2 0-160,1 1 167,2-1-133,2 0 119,1-1-110,1-1 85,2-1-426,2-1 108,3-2-308,3 0-161,2-2 206,4 0-238,-1-3 455,1-1 150,2-1 196,0-2 0,0 0 0</inkml:trace>
  <inkml:trace contextRef="#ctx0" brushRef="#br0" timeOffset="62">3729 4974 9502,'0'-16'75,"-1"9"2,-1 1 72,0 1-18,-1 1 80,0 0-8,0 1 36,-1 0-53,0 1-56,0 0-3,1 1 3,0 0-57,1 0-4,-1 0-16,1 1 17,-1 0 61,0 1 14,0 1-25,0 2-16,0 3-48,-1 0-27,0 3 8,0 0-33,0 1 2,0 1 17,0 0-78,1 1 72,-1-1-73,2 1 71,0 0-86,1 0 63,0-1-88,1 0 90,1-1-124,0-1 64,3 0-116,1-1 61,2-1 2,1-1 31,1-1 23,1 0-30,-1-2 55,1-1-68,0 0 63,0-2 23,0 0 29,0-1-11,0 0 39,0-1-41,-1-1 14,1-2 0,-2-2 35,0-1-7,-1-1 67,0-1-14,-1-2-45,0 0 18,-1-2-60,-1-1 8,0 0-5,-2-2 6,0 0-49,-1-2 43,0 2-44,-1-3 54,-1 4 41,-2-3-28,0 4 27,-2-1-43,0 3 76,-1 0 19,1 3 4,0 1-17,0 1-75,1 1 9,-1 2-5,1-1 82,0 2-60,0 1 80,0 0-81,0 0-10,-1 2 7,-1-1-11,-1 2 5,0 1 20,-2 3-23,0 3 9,1 2-22,-1 1 14,2 1-21,1 0-41,1 0 43,2 0-48,1-2 66,2 1-65,-1-1-16,2-1-6,1-1 15,2 0 51,2-1 8,3 0-26,0-1-432,3 1 58,-1-2-270,2 0 250,-2 0-111,2 0 102,-1 0-118,0-1 174,0 0 197,0-1 52,0 1 105,0-2 0,1 1 0</inkml:trace>
  <inkml:trace contextRef="#ctx0" brushRef="#br0" timeOffset="63">1968 4988 9502,'0'-10'537,"0"7"-356,0 0 41,0 0-15,1 1 41,0 1-62,2 0 12,1 1-25,1-1-109,2 1-16,1 1 14,0 1-122,2 1 107,-1 1-128,1 1 123,-2 1 16,1 0 74,-2 1-9,1 0 10,-2 0-398,0 1 79,0-1-287,-2 0 50,-1 0 116,-1 0-51,-1-1 118,0 0 175,0-2-52,-1 0 329,0-2-78,0-4 146,0-2-95,-1-6-84,2 0 59,1-3-34,1 1 72,2 0-29,-1 1 243,1 0-55,0 1 160,-1 2-53,0 0-106,-1 3 39,-1 1-158,0 1 11,-1 2-102,1 0-41,0 2-21,1 2-85,1 2 94,1 2-4,0 3 40,0 1 0,1 0-271,1 2-186,0 0-159,0 0 18,1 0-285,0 0 212,1-1-316,0-1-12,0-1 233,1-1 75,0-2 286,1-1 274,1-1 0,0 0 0</inkml:trace>
  <inkml:trace contextRef="#ctx0" brushRef="#br0" timeOffset="64">2891 5014 9502,'-7'-7'508,"4"5"-314,2-1 194,0 2-78,0-2 111,0 1 16,1 0-143,0-1 69,1 0-103,1 1-71,4-1-30,2 0-8,2 0-165,3 0 60,1-1-133,2 2 149,1-2-165,2 2 142,0-1-134,1 1 114,0 0-456,-1 1 122,0-1-355,-2 2-63,-1 0 174,-1 0-157,-2 0 388,-2 0 158,0 1 170,-3 2 0,1 1 0</inkml:trace>
  <inkml:trace contextRef="#ctx0" brushRef="#br0" timeOffset="65">4925 4986 9502,'8'-7'15,"-5"4"56,0 0 71,0 0 78,-1 1-1,1-1-2,-1 1-167,0 0 89,1 0-90,-1 0-77,0 1 27,1 0-97,-1-1 85,1 1-49,-1 1 27,2 0-86,-1 0 132,0 0-304,1 0 126,0 0-242,1 0 247,1 0 67,1 2 95,0 0 0,2 2 0</inkml:trace>
  <inkml:trace contextRef="#ctx0" brushRef="#br0" timeOffset="66">6852 5029 9502,'1'-12'-177,"-1"8"59,0 1 208,0 0 56,0 0 65,0 0-27,0 0-16,0 0 11,0 1 13,0-1-19,0 1-93,0 1-31,0-2-333,0 2 188,0 1-484,1 2 334,1 4-170,0 0 169,0 3 35,0-1 106,0 1-8,-1 0 114,1 2 0,-1 0 0</inkml:trace>
  <inkml:trace contextRef="#ctx0" brushRef="#br0" timeOffset="67">4807 4995 9502,'-5'-5'-35,"3"4"155,0 0 51,0 0-11,0 1-40,0 0 14,0-1-24,-1 1-465,2 0 235,2 0-475,1 0 410,6 0-41,-3 0 3,3 0 142,-2 0-33,0 0 114,1 0 0,0 0 0,1 2 0,1 0 0</inkml:trace>
  <inkml:trace contextRef="#ctx0" brushRef="#br0" timeOffset="68">5624 5116 9502,'-6'-6'1464,"4"4"-853,1 1-236,0 2 93,0 1-403,1 4-28,0 0-73,0 1 63,0 1-73,0 0 123,0 0 3,0 0 65,1 0-15,0-1-235,1 0 46,1-2-206,1 0 140,-1-1-164,1-1 95,-1-2-115,0 1 112,1-2 100,-1-1 7,1-1 44,-1-2 97,2-3-35,-1-2 97,1-2-98,0 0 115,1-1-71,0 2 114,1 0-92,-1 1-23,0 2-4,0 0-39,-1 3 149,0 0-56,0 1 127,-2 1-115,1 1 90,-2 0-134,0 1 92,0 1-211,1 0 49,-2 1-116,2 2 115,-1 1-265,0 1 112,0-1-182,1 2-295,1-2 188,0 2-285,1-2 334,2 0-119,0-1 160,1-1-13,1-1 181,2-3 179,0-1 0,1-2 0</inkml:trace>
  <inkml:trace contextRef="#ctx0" brushRef="#br0" timeOffset="69">1113 5220 9451,'-5'-12'528,"3"7"-248,0 0-62,1 1 111,-1 0-63,0 1 86,1-1-77,-1 3-90,0-1 1,0 2-55,-1 0 90,-1 1-22,0 3 94,-1 2-161,0 3 12,-1 3-80,1 1 36,0 1-37,0 1-2,2 1-11,0 0 28,2-1-28,1 0 6,0-1-74,1 0-74,1-1 28,3-1-50,3-1 55,2-1-12,2-1 21,2-1-59,0-2-66,2-1 17,0-2-49,2-1 50,-2-2 10,2 0-10,-3-1-5,2-2 19,-3-2 94,1-3 8,-3-2 34,-1-2 8,-2-1-29,-1-4-3,-2 1-2,-1-4 21,-3 1-40,0-2 54,-2 0-51,-2 0 78,-2 1 21,-3 2 17,-3-1 119,-2 3-81,-1 1 113,-1 3-113,0 1 102,-1 2-79,2 3 104,0 1-53,1 2-60,2 1 14,2 1-70,0 0 53,2 2-33,0 1 70,1 3-125,1 2 38,1 1-107,1 2 65,0 1-139,0 2 79,1-1-108,1 2 67,1-2-227,1 1 54,3-1-145,4-1-199,2-1 169,5-1-203,1-2 255,3-1 101,1-2 150,1-1 19,0-1 103,0-1 0,-1 0 0</inkml:trace>
  <inkml:trace contextRef="#ctx0" brushRef="#br0" timeOffset="70">2912 5137 9502,'-12'0'0,"8"1"0,3 0 522,0 1-86,1-1 336,0 1-299,3-1-209,2-1-67,3 0-66,5 0-184,2 0 24,3 0-87,1 0-350,3 0 185,2-2-275,1 0 304,1-1 120,2-2 93,-3 0 4,4-2 35,-3-2 0,2-1 0</inkml:trace>
  <inkml:trace contextRef="#ctx0" brushRef="#br0" timeOffset="71">6882 5154 9502,'0'13'-11,"0"-7"93,0-1 80,0 0 44,0-1-1,0-1-21,0 0-40,-1-1-17,1-1 19,-1 1-241,1-1 54,-1 1-143,1 0-52,0 1 113,-1-1-97,1 1 116,1-1 77,0-1 5,-1 1 22,1-1 0,-1 1 0</inkml:trace>
  <inkml:trace contextRef="#ctx0" brushRef="#br0" timeOffset="72">4651 5182 10042,'2'-5'1629,"-1"5"-1187,0 2-385,1 2 89,0 1-121,0 2 42,-1 0-118,0 1-117,1 0 14,-1 0-86,1 0 113,-1 0-290,0 1 83,1-1-222,-1 0 207,1 0 142,0-1 88,1-1 56,1 0 63,2-1 0,1 0 0</inkml:trace>
  <inkml:trace contextRef="#ctx0" brushRef="#br0" timeOffset="73">3970 5313 9502,'-3'-12'604,"2"8"-399,0 1 4,0 0 60,1 1-23,-1 0-142,0 1 24,0 2-124,-2 0 5,0 5 26,-1 0 4,-1 3 33,0 0-65,0 1 30,1-1-131,1 1 43,1-2-19,0 1 3,2-2 34,0 1-44,0-1 57,1-1-25,1-1 52,2 0-49,2-2 31,1-1-38,2-1 43,0 0 7,0-1-17,0 1 12,0-2-56,0 1-5,-1-2-7,0-1 9,-1-1 118,-1-1 20,0-1 4,-2-1 108,0 0-96,-2-2 111,0 2-103,-1-3-21,-2 2-38,-1-1-6,-3 0 22,-2 1-3,-1-1 38,-1 1-28,0 1-464,1 0 78,0 2-329,2 0-26,1 1 209,1 1-2,2 0 238,0-1 233,0-1 0,0-2 0</inkml:trace>
  <inkml:trace contextRef="#ctx0" brushRef="#br0" timeOffset="74">6732 5521 8519,'0'-8'1393,"0"6"-1139,1 1 120,1 0-244,2 0 10,-1 1-63,3 0 26,-1 0-37,0 2 37,0 1-49,-1 1 17,0 2-67,-1 1-51,0 0 31,0 0-63,0 1 54,0 1-147,0-1 45,-1 1-93,1-1 92,-1-1-1,0 1 27,0-1-67,0-1 23,-1-1-20,-1-1 64,1-1 68,-1-4 81,0-2-16,0-5 146,0-1-82,0-3 110,2 2-48,0-2-1,1 0 15,1 0 20,0 1 148,0 1-38,0 1 100,0 2-95,0 0 28,-1 2-32,0 1 32,0 1-31,-1 1-36,0 0-39,0 1-32,-1 1-112,1 0-40,0 1 37,0 1-22,0 2 87,1 3-15,-1 2 14,1 1-356,1 1 112,0 0-274,0 1 247,1-1-276,0 0 137,1 1-237,0-1-104,1 0 143,1-1-152,1 0 220,0-1-222,2-2 163,2 1-207,0-2 288,2-2 183,0-1 86,0-2 104,2-1 0,0 0 0</inkml:trace>
  <inkml:trace contextRef="#ctx0" brushRef="#br0" timeOffset="75">7109 5665 9733,'0'-8'553,"0"4"-432,0 2 24,0 0 180,0 0 208,0 1-120,0-1 72,2 2-420,1 1-5,0 3-34,1 1 44,0 2-91,0 0 57,-1 2-78,1-1-129,-1 1 87,0-1-141,0 0 113,-1-1-2,0-2 33,1 0-64,-2-2 0,1-1 19,-1-1-8,0-1 76,0-2 9,1-3-6,0-1 82,2-1 9,0-2 8,1 2 157,1-1-106,0 2 117,0 0-84,0 2-56,0 1 8,0 0-39,-1 2 196,0 0-55,-1 0 141,0 1-83,0 0-73,0 1-16,-1 0-13,0 2-25,0 1-199,0 0 26,0 2-139,0-1-346,-1 1 168,1 0-287,1 0 291,0-1-260,1 1 124,1-2-205,3-1 199,1 0 314,1-2 21,-2-1 180,0-3 0,-1-2 0,0-3 0</inkml:trace>
  <inkml:trace contextRef="#ctx0" brushRef="#br0" timeOffset="76">4727 6049 9502,'-13'-1'132,"7"0"14,3-1 122,0 0-22,1 0 102,1-1-134,1 1 113,0-1-85,0 0 103,0-1-118,1 0-52,2 1-50,3-1-14,2 0-40,4 1 8,1 0-54,3 1 60,2-1-351,2 1 127,3 1-236,0 0-400,5 1 572,-2-1-440,6 2 643,0 0 0,4 2 0</inkml:trace>
  <inkml:trace contextRef="#ctx0" brushRef="#br0" timeOffset="77">4899 6078 9502,'-8'-10'-57,"5"5"237,1 1 209,0-1-106,-1 1-93,2 0 2,-2 0-57,2 1 83,-1 1-10,1 0 209,1 0-178,-1 4 91,0 1-155,1 4 11,1 2 14,2 3-136,0 1-5,2 0-115,0 4 116,1-2-280,1 3 133,-2-2-210,2 3 181,-1-3-119,0 2 80,-1-1-115,0-1-224,0 0 130,0-2-199,-2-1 206,1-2-110,-2-1 110,1-1 0,-2-2 199,1-1 158,0-1 0,0-1 0</inkml:trace>
  <inkml:trace contextRef="#ctx0" brushRef="#br0" timeOffset="78">706 6400 9502,'-8'-19'165,"5"10"-15,0 1 152,2 0-114,-1 0 0,1 0-80,0-1 33,0 2 124,1 0 116,0 0 56,0 2 75,0 0-173,0 2 27,1 0-151,1 2-16,1 0-67,3 3 13,0 2 24,1 4 48,1 3-36,0 4 14,0 1-64,0 4 14,-2 1-10,1 2-86,-1 2-139,0 2-25,0 0-49,0 4-50,0-2 63,1 3-68,0-3 90,0 1-52,0 0 29,0-3-65,0 1 26,0-2 27,-1-3 2,1-1 33,-2-3 2,-1-2 2,-1-3-10,-1-1-5,0-3 99,0-1 9,-1-3 5,0-2 189,-1-1-143,2-5 225,-1-3-165,2-7 45,1-2-18,4-8 4,-1 0-12,4-3-28,0 0 2,1 1-42,1 1 86,0 2-68,0 3 265,0 2-96,-2 3 158,1 2-103,-2 3-107,0 2 13,-1 2-61,0 2-153,-1 0 40,1 3-104,-1 0 81,1 4 83,0 3-10,1 4 43,1 1-848,1 4 181,0-1-578,2 4 521,-1 0-263,2 2 255,-1 0-250,2-1 505,-1 0 185,3-1 195,0-2 0,1 0 0</inkml:trace>
  <inkml:trace contextRef="#ctx0" brushRef="#br0" timeOffset="79">4284 6487 9502,'-13'-11'1141,"9"8"-203,1 1-181,0 1-223,1 0 15,-2 1-189,0 0-103,-1 2-62,-2 3-22,1 2-76,-1 3-82,0 2-9,0 0-43,0 3 74,1 0 21,1 1 53,2 0 10,0 0-27,2 0 24,0 1-69,1-1-59,2 0-19,1-1-95,3 2 89,2-4-152,5 2 93,0-3-108,4 0 83,-1-3-128,4-2 42,0-2-87,2-1-23,-1-2 103,3-1-86,-2-2 88,0-2 87,-1-3-15,0-2 11,-2-3 132,-1-2-95,-2-2 169,-1-3-143,-3-2 1,-2-3-57,-3-1 42,-1-2 62,-4 0 71,-2-1 14,-2 1 11,-4 1 69,-3 2-38,-1 3 64,-3 1-60,-1 3-80,-2 3 3,0 0-45,-1 4 277,0 1-55,0 3 192,0 1-178,1 2 78,-2 1-55,1 2 59,-2 1-41,2 4-88,-1 1 2,3 3-33,0 1-41,4 1 15,2 1-14,4 0 20,1 1-143,3-1 35,2 1-111,2-1-21,5 0 76,2-2-74,5 0 85,2-2-1,3-1 45,3-2-57,2-1-329,1-3-582,4 0-84,2-1-141,0-1-18,1 0 769,0-2-272,1-4 692,0-4 0,1-3 0</inkml:trace>
  <inkml:trace contextRef="#ctx0" brushRef="#br0" timeOffset="80">2592 6459 9502,'7'-23'0,"-2"15"380,3 3 39,2 1 233,1 1-157,1 0-23,0 2-152,0-1 82,0 2-137,0 1-9,1 3-67,0 3 11,0 2-129,-1 3-4,0 1-16,-1 2 17,-2-1-55,0 5 44,-3-3-127,-1 4 153,-2-2-442,-2 1 178,0 0-331,-1 0-306,-2 0 194,0-1-93,-1-1 359,-3 1 358,-1-1 0,-1 2 0</inkml:trace>
  <inkml:trace contextRef="#ctx0" brushRef="#br0" timeOffset="81">5120 6484 9502,'-4'-6'770,"4"2"-605,0 1 186,1-1-85,2 0 147,3 1-94,2 0-66,2 1-4,2 0-45,0 1-45,2 1-15,-1 0-13,0 0-51,1 1 24,-1 1-13,-1 2-29,1 2 11,-2 1-15,1 1 29,-3 1-164,0 3 75,-3-1-183,-1 2 120,-2 0-221,-1 1 77,-1 0-160,-2-1-14,0 1 98,-3 0-77,0-1 114,-2-1 85,1-2 13,0 0 16,0-4 70,0 0 5,2-3-9,0 0 194,2-2-142,0-1 182,0-3 11,1-3-53,1-2 101,0-3 0,3-1-42,1-2 38,2 0-26,1-1 77,0 0-20,2 0 63,-2 2-81,2-1-75,-1 2 21,0-1-60,-1 3 301,0 1-59,-1 1 162,-1 2-177,-1 1 4,0 1-66,-1 2 73,-1 0-121,0 1-36,-1 1-65,0 0-5,0 3-59,1 1-28,0 4 10,0 1 5,2 4 72,1 0 0,3 2 14,0-1-414,3 2 118,1-2-320,2 1 279,1-2-389,1-2 175,2 0-316,0-2-151,1-2 237,1-1-206,1-2 356,2-1-366,-1-1 246,4-1-110,-2 0 392,3-4 324,0-1 0,1-3 0</inkml:trace>
  <inkml:trace contextRef="#ctx0" brushRef="#br0" timeOffset="82">2113 6557 9502,'-1'-19'557,"0"11"-218,0 1-84,-1 1 18,1 0-18,-2 0 19,-1 0-59,-1 2 49,0 0-46,-1 1 69,-1 1-71,0 1-30,-2 2-29,1 1-26,-2 5-60,1 2 46,-2 5-31,1 1-25,1 4 22,0-1-37,2 3 41,0-1 44,3 2 14,1-2-10,1 1-203,1 0-346,1-2-75,2 1-110,1-2 268,3-2 163,4 0 18,2-2 37,3-1 38,2-2 17,2 0 58,2-1 0,2 0 0</inkml:trace>
  <inkml:trace contextRef="#ctx0" brushRef="#br0" timeOffset="83">5244 6507 9502,'0'8'-911,"0"-5"747,0-1 92,0 0 72,0 0 0,0-1 0,1 0 0,3-1 0,-1 0 0,2 0 0</inkml:trace>
  <inkml:trace contextRef="#ctx0" brushRef="#br0" timeOffset="84">3454 6613 9502,'-17'-2'1377,"10"0"-698,2-1-164,2 0 102,1-1-224,1 0-115,2-1-76,1 1-22,3-3-148,5 2-65,4-2-52,4 0-4,5 0-50,2 0 42,4 1-20,1 1 75,3 1-328,0 1 98,1 1-324,-2 0-213,2 2 160,-6 0-24,1 2 327,-4 2 346,0 2 0,-3 1 0</inkml:trace>
  <inkml:trace contextRef="#ctx0" brushRef="#br0" timeOffset="85">2225 6641 9502,'1'-15'1436,"0"8"-1043,1 1-47,1 1 21,2 1-65,1 0-92,1 1-11,1 0-34,1 2-91,1 0-28,2 0 11,0 2 3,1 0 71,-1 4 1,0 1 13,-2 2-299,-1 1 106,-1 2-208,-2 1 166,-1 1 51,-2-1 10,-2 0-1,0-1-242,-1-2 20,0-1-175,0-2 154,0-1 129,-1-2 52,-1-1 24,0-2 4,0-1-35,1-1 22,0-3-20,0-3 227,1-3-52,0-2 165,1-2-104,-1 0 138,2-1-47,0 2 86,1 0-108,0 3 211,1 1-80,-1 2 187,0 2-203,-2 1-100,1 2-55,0 2-37,0 0-112,0 2 28,1 1-84,1 3 2,1 2 72,0 3-57,1 2 113,0 2-15,1 0 64,0 1-81,3 1-509,-1-1-600,4 0-183,0-1-75,2 0 754,-1-2 280,4-1 272,-1 0 0,2 0 0</inkml:trace>
  <inkml:trace contextRef="#ctx0" brushRef="#br0" timeOffset="86">1591 6828 9502,'-8'-16'0,"3"11"341,0 0-34,0 2 222,1 1-112,-1 0 43,-1 1-54,0 0 39,-2 2-65,-1 2-124,0 2 71,-1 4-141,0 1-58,0 4-86,1 0 15,2 1-77,2 2 103,2-2-88,1 1 84,1-2 10,1 0 56,2-1-24,0 0 35,3-1-221,2-1 60,1-2-159,2 0 25,0-1 46,1-3-52,1 0 85,1-2-97,1-2 71,1 0-94,-1-1-16,2-2 36,-2-3-64,2-2 115,-2-3-15,-1-2 73,0-2-55,-2-2 39,-1-2 39,-3-2 52,-1-1-12,-2-4 29,-3 2-54,-2-4-4,-4 3 13,-4 0 73,-3 3-10,-3 2 88,-1 4 74,-2 2-69,1 4 84,-2 2-85,1 2 22,-1 2-22,3 2 41,0 0-72,2 2-10,1 1-37,1 3 27,3 2-70,1 1-3,3 2-13,1 0 17,2 2-141,1-1 46,2 1-146,1 0-234,2 1 120,4-1-195,3 1 209,3-2 102,4 0 9,0-1 61,4 0-57,1-2-273,3-1 274,-1-1-219,3 0 413,-2-2 0,2 1 0</inkml:trace>
  <inkml:trace contextRef="#ctx0" brushRef="#br0" timeOffset="87">10025 6717 9502,'-11'0'-197,"7"-1"295,-1 1 35,2-2 84,-1 2-26,0-1-118,2 1-28,-1 0-100,1 0-2,3 0 28,2 0 29,5 0 59,1 0-22,2 0 10,2 0-72,1 0 11,1 0-25,0 0 18,1 0 69,-1 0-19,1 0 32,-1 0 32,0-1-46,-1-1 53,-1 0-60,-2-1 38,0 0 21,-2 0-4,0 1 32,-1 0-71,-1 1 34,-1 0-37,-1 0-5,-1 1 6,-1 0 5,0 0 4,0 1-17,-2 0 7,1 2-19,-1 2 0,1 1 23,-1 2-24,-1 1 25,1 2-14,0 1 1,-1 2-3,0 1 26,0 1-14,1 2 15,-1 1-21,1 0 33,-1 2-23,1 0 34,-1 1-39,0-1 51,1 1-39,-1-2 38,1 2-57,0-1 21,-1-1-17,1 1 23,-1 0-44,0 0 28,0 0-29,0 1-34,0 0 48,0 0-53,-1 0 66,0 0-39,0-1 26,0 0-32,1 0 37,0-1-48,0-1 31,0 0-41,0 0 29,1-1 6,1 0-9,1-1 11,1 0 2,1 1-7,-1-1 6,2 1-6,-2-1 4,1 1-2,-1 0 2,1-1 1,-2 0-1,2 1 5,-2-2-4,1 1-25,-1-1 17,0 0-23,-1-1 41,0 1-9,-1-2 9,1 1-12,-1-2 4,0 1-5,0-1 6,-1 0-4,1-1-30,-1 1 22,2-2-23,-2 1-14,1 0 30,0 1-30,0-2 38,0 1-19,0 0 13,1-1-21,-1 0 23,1 0-6,-1-1-1,0 0 1,1 0 43,-1 0 15,0-1 2,0 0 5,0 0-52,-1 0 12,0-1-12,0 0-74,0 0 55,0 1-50,0-2 73,0 2-51,0-1 36,0 0-44,0-1 0,0 1 32,0-2-48,0 2 52,0-2 7,0 2-11,1-2 13,-1 1 45,1-1-43,0 1 48,0-1-61,-1 0 28,2 0-17,-2 1 25,1-1-20,-1 1-1,0 0 15,0 0-12,1-1-2,-1 1-36,0-2 17,0 2-17,0-1-10,0 1 31,0-1-39,0 1 31,0-1 2,0 0-4,0 0 5,0 0-30,0 0 20,0 0-22,0 0 28,0-1 12,0 1-9,0 0 9,0-1-5,0 1-4,0 0 4,0-1-6,0 1 13,0 0-9,0-1 13,0 0-16,0 1 13,1-2-9,-1 1 11,0 0-8,0-1 2,1-1 0,-1 1-2,1-1 3,-1 0-3,1 0 3,-1 0-4,0-1 1,1 1-1,-1 0 0,1 0-42,-1 1 30,1-1-32,0-1 19,0 1 15,-1-1-17,1 1 17,-1-1-10,1 0 6,0 0-9,0 0 10,-1 0 22,0-1-25,0 0 18,1 1-28,0-1 46,-1 1-13,1-1 63,-1 0-47,0 1 15,1-1-31,-1 1-1,0-1-1,-2 0 2,-1 1-3,-2-1-272,-2 1 55,-2 1-179,-3-1 136,-1 2 111,-3-1 27,-1 1 5,-1 0-644,0-1 141,-1 0-433,0 0 483,1-1 197,1-1 205,5-1 66,-1-2 98,4-2 0,-1-3 0</inkml:trace>
  <inkml:trace contextRef="#ctx0" brushRef="#br0" timeOffset="88">3547 6790 9502,'-18'0'505,"12"0"-339,2 0 108,2 0-170,2-1 3,3-1-69,3 0-208,4-1 119,4 0-159,4-1 108,3 1-246,3 1 77,2 0-88,3-1 192,3 0 167,1 0 0,3-2 0</inkml:trace>
  <inkml:trace contextRef="#ctx0" brushRef="#br0" timeOffset="89">9252 7001 9502,'-17'-20'-47,"9"11"42,-2 0-19,1 1 79,0 2 17,0 0 38,2 1 2,-1 1-67,1 2-8,1 0-32,0 1 48,-1 0-12,1 2 7,-1 1-19,1 4-21,-1 1 21,0 4 18,1 2-13,0 2 5,0 1-20,1 2-11,0 2-58,2-1 23,1 1-7,0-1 7,2 1 63,0-3-14,2 0 7,3-2-74,2-1-12,3-2-75,3-1 65,2-4-14,1-1 77,2-2-26,-2-3 23,2 0-1,-1-2 1,0-2 0,-1-3-2,0-4-4,-2-3 5,0-1-1,-3-3 38,-1 0 13,-1-2 0,-2-1-4,-2-1 6,-1-1-27,-2 1 32,-3-2-76,0 2 25,-4-2-22,-3 3 32,-1 0 7,-3 3-4,0 2 10,-1 3-29,0 2 37,0 1-35,-1 3 29,-1 2-14,0 1-9,0 1 5,-2 2 30,1 1 44,-1 1-17,1 3 12,1 2-6,1 1-40,1 2 50,3 0-48,0 2 54,3-1-36,1 3 40,2-1-47,2 1 4,0-1 1,1 1-6,1 0-72,2-1 57,1 0-63,2-1 82,3 0-158,2 0 39,2-1-106,2-1-118,2-1 83,2 0-115,0-2 130,3-1-141,0-2 220,3 0-135,1-3 257,4 0 0,-1-1 0</inkml:trace>
  <inkml:trace contextRef="#ctx0" brushRef="#br0" timeOffset="90">8793 7116 9502,'1'-14'-629,"-1"6"682,0 1-13,0 0 144,0 1-89,0 0 54,0 2-29,-1-2 18,-2 2-90,-1-1-53,-2 2-18,-2 1-50,-2 0 49,-1 0-4,-2 1 7,-2 1 72,0 0-12,-1 0 8,0 0-36,2 0 21,-1 0-27,2 0 11,0 0 7,1 0-33,1 1 25,1 0-26,2 1 70,0 1 11,2 0 7,-1 1 38,1 0-38,1 1 12,-1 1-9,2 1-32,0 0-4,1 2 2,1 0-4,0 3 61,2-1-49,-1 3 59,1 1-65,0 0 25,1 2-17,0 1 27,0 0-63,1 1 3,1 0-20,-1 0 5,0 1 42,0-1-5,1 1-2,-1 0 23,1-1-20,-1 0 21,2 1-22,-1-2-6,1 0 6,1 1-5,-1-2 10,0 2-3,0-2 9,-1 2-1,0-3-70,-1 3-12,0-2-19,0 2-16,0-2 79,0-1-22,-1 1 25,0-1 6,1 1-10,-1-1 4,1 1-5,0-2 1,0 1-3,1-1 2,0-1-23,1 0 18,0-1-18,1 0 27,0 0-36,-1-1 25,1 0-29,0 0 9,0 0 15,-1 0-16,-1-1 17,1 1-10,-2 0 3,0-1-5,0 1 8,-1-1 2,1-1-4,-2 1 3,1-1-8,0 0 7,0-1-6,0 1 6,1-2-49,0 1 36,0 0-38,1 0 47,-1 0-3,1 0 1,-1 0-4,-1-1 42,1 0-31,0 0 33,0-1-41,-1 0 18,0 0-11,0-1 14,-1 0-12,0 0-2,1 0 7,-1 1-6,0-1-13,0 1 9,0 0-10,0 1-26,0 0 31,0 0-33,0 0 37,0 1-23,0-1 12,0 0-15,0-1 16,0 0 15,0 0-13,0 0 11,0 0-13,0 0 2,1-1-4,0 2 2,0-2 28,1 2-20,0-1 26,0 0 14,1-1-27,-1 1 29,1-1-36,-1 0 15,0 0-9,0 0 12,0 0-13,-1 1-36,-1-1 27,1 1-27,-1-1 36,0 2-2,0 0 5,0 1-3,-1 0-48,1 0 33,-2 0-42,0 0 65,0 0-18,-1-1 16,0 0-23,1 0 20,0-1-15,1 0 16,0 0-15,0 0-45,1 0 35,0 0-36,0-1 49,1 1-3,1-1 6,2 1-5,0-2-47,2 1-14,-2-2-9,2 1-79,0-1 57,2-1-82,0 0 76,2-2-131,0 0 64,2-1-120,1 0 114,2-2-127,1-1 87,3-3-123,-1-3 188,3-3 31,1-3 120,2-4 0,1-1 0</inkml:trace>
  <inkml:trace contextRef="#ctx0" brushRef="#br0" timeOffset="91">9779 7070 13744,'-14'0'-536,"6"0"597,0 0-10,-1 0 84,1 0-37,-3 0 26,1 1 20,-2 1 11,1 2 103,-1 2-14,0 3 44,1 1-159,1 1-15,1 2-147,0 0-74,3 2-62,0-1-159,2 2 13,1 0-49,2-1 56,0 0-9,1-1 18,0-1-58,1-2-2,2 0-83,2-3 164,2 0 25,2-3 255,1-2 59,2-1 216,0-1 56,2-2 134,-1-1 142,2-1-3,-2-4 25,2-2-144,-2-1-148,0-4-151,-3 2-54,0-3-124,-3 1-133,-2-1-106,-2-1-118,-2 0-209,-2 0 12,-3 0-154,-3 3 103,-3 0-82,-3 2 158,-1 4 134,0 1 202,-3 3 211,1 0 0,-3 0 0</inkml:trace>
  <inkml:trace contextRef="#ctx0" brushRef="#br0" timeOffset="92">7950 7474 9502,'-11'0'0,"5"0"-248,2 0 171,-1 0-185,0-1 259,-1 1 20,1-1 26,-1 1 9,1-1-1,0 1 50,2 0-42,-1 0 49,1 0-58,1 0 108,0 0-75,4 0 61,0 0-82,7 0-51,-2 0 35,3 0-34,-1 0-17,1-1 31,1 0-36,-1 0 38,1 0-41,-1 0 26,0 0-27,0 0 37,-1 0-22,0 0 9,-1 0-16,-1 0 18,0 0 7,-1 0-8,-1 0 5,-1 0 24,0 0-18,0-1 18,-2 2 10,1-1-30,-2 1 230,1-1-175,-1 0 188,1 1-215,-1 0 34,1 0-46,-1 1 5,0 1-14,-1 1 2,1 0 5,0 0-3,0 1-50,0 0 34,0 1-38,0 0 2,-1 0 30,2 1-32,-1 0 36,1 2-24,0 0 13,0 1-18,1-1 19,0 2-10,-1 0 3,2 0-8,-1 1-8,1 1 18,0 0-21,1 1 24,-1 0-35,1 1 25,1 0-26,-1 0 1,0 1 19,2-1-23,-1 1 26,1-1 0,1 1-3,-1-1 0,2 0 1,-1-1 3,0 0-3,0-1 5,0 0-7,0 1 1,-1-2 1,0 1-2,-1-1 24,0-1-17,-1-1 18,-2 0-37,0-1 16,-1 0-17,-1 0 20,-1 0-53,0-1 37,-1 1-40,-3-1-37,-1 0 19,-3 0-77,-1 0 82,-2-1-213,0 0 84,-2 0-137,-1 0 188,-1-1 79,-3 1 77,-3-2 0,-1 1 0</inkml:trace>
  <inkml:trace contextRef="#ctx0" brushRef="#br0" timeOffset="93">9295 7692 9502,'-3'-21'-58,"0"13"27,0 2-49,-1 0 81,2 2 73,-1 0 6,0 1 45,1 0-121,0 1 41,0 0-46,0 1 55,1 1-34,-1 0-26,-1 0 4,0 0-1,-1 0 46,0 1-7,-1 0 11,0 3 12,-1 1-8,0 1 7,0 2-20,0 0-3,0 1-1,0 2 2,0 1-48,0 1-7,1 1-6,0 1 12,0 0-1,1 0-19,1 0 1,1-1-63,1-1 92,0-1-52,1-1 52,1-1-3,2-1-6,1-2 2,2 0-4,2-2 21,2-1-17,0 0 16,1-2-7,0-1-4,1 0 6,1-1-7,0 0 14,-1-1-9,1-1 13,-1-1-21,1-1 9,-3-2-8,1-1 8,-1-1-13,-1 0 9,-1-1-10,0-1 10,-2 0 17,0-1-13,-2 0 12,-2-2 10,0 1-17,-1-2 17,-1 2-23,-1-1 40,-1 0-29,-2 1 34,-2 0-26,-1 1-4,-1 0 6,0 2-4,-1 0 29,0 1-17,0 0 20,-1 1-27,1 1 45,0 0-27,2 2 30,-1 0-44,2 1-3,0 0 5,0 2-5,1-1-37,-1 2 26,1 0-29,-1 0 20,0 0 19,0 0-23,-1 1 26,0 0-10,1 2 4,-2 1-5,1 0-1,0 2 21,0 0-15,1 2 15,1 0-20,0 0 2,2 2 2,0-1-2,1 1-27,2 0 18,0 0-20,0 1-34,0-1 47,2-1-52,1 1 61,2-2-32,2 1 18,0-2-21,1 0 20,1-2-50,0 0-27,1-1 7,2-1-93,-1-1 79,1 0-97,1-2 101,1 1-73,0-1 43,0 0-29,1-1-114,0 1 63,1-2 0,2-1 78,1-1 119,2-2 0,1-1 0</inkml:trace>
  <inkml:trace contextRef="#ctx0" brushRef="#br0" timeOffset="94">7116 7825 9502,'0'-14'-384,"0"8"322,0-1 158,1 0 37,0 0 53,3 1-68,2-1-78,3 0 3,1 1-7,3 1 71,-1 0-26,2 2 18,-2 0-78,1 1 6,-2 1-69,0 0 63,-2 2-57,0 1 27,-2 3-3,0 1 5,-2 2-28,-1 1 10,-2 2-77,0 0-44,-1 1 32,-1 0-78,-1-1 120,-1 0-27,-1-2 80,0-2-35,0-1 29,-1-2 35,2-2-5,1-1 80,0-3-14,1-1-18,0-5-15,2-1 45,2-4-21,1 0 93,2-2-14,-1 0 10,1-4-18,0 3-31,0-2 69,0 2-41,0-1 111,-1 2-106,-1 2 53,0 2-35,0 1 8,-2 4-54,0 0-66,0 3 3,-1 1 38,1 1-169,0 2 76,0 1-158,2 5-21,-1 2 84,2 4-78,-1 0 62,1 3-78,0 0 10,0 2-48,0-1 76,1 2 31,-1-2 45,1 2-77,0-3 123,2 0-54,1 0 94,2-1 0,1 0 0</inkml:trace>
  <inkml:trace contextRef="#ctx0" brushRef="#br0" timeOffset="95">9723 7698 9502,'-5'-11'3,"2"6"2,0 1 54,0 1 75,1 0 53,-1 1 14,0-1-26,0 1-84,0 1 31,0 0-16,1 1 14,0-1-115,0 1-3,0 1-107,2 1 30,-1 2 49,0 1-23,1 2 95,0 1-200,0 1 83,0 1-154,1 1-40,0 0 68,1 1-73,0 0 89,0 1-74,1-1 40,-1 1 9,0-1 96,0 1 110,1 0 0,1 0 0</inkml:trace>
  <inkml:trace contextRef="#ctx0" brushRef="#br0" timeOffset="96">4414 7787 9502,'5'-9'-409,"-2"5"329,-1-1 167,-1 1 32,1 0 75,-1 1-64,0-1-24,0 2-42,0 0 62,-1 0-68,-1 1 44,-2 0-164,-2 1 55,-4 1-89,-1 1 77,-5 2-51,2 0 85,-5 0-65,3-1 37,-3 1 5,3-2-31,-2 1 43,3-2 60,-1 0-48,2 0 55,2-1-53,0 1-12,2 0 20,1 0-10,1-1 14,2 1-3,-1 0 6,2 0-7,1 0-5,0-1 10,1 2-6,1-1-1,0 1 0,0 1-10,0 1 8,1 2 35,-1 0-21,0 1 26,1 2-37,0 1 10,0 2-8,0 0 12,0 1-16,0-1 7,0 2-6,0 0 7,0 1 2,1 0-2,0 2 6,-1-1-27,1 1 18,-1 0-23,0 0 22,0 1-8,0 0 9,0-2-10,0 2 3,0-2-30,0 0 22,0-1-21,1 0 34,0-1-8,0-1 4,2-1-4,0-1-64,2-1 44,1-1-46,1-1 57,4-1 3,-1-2-8,4 0 6,1-2-295,4-2 64,0 1-198,2-2 240,1 0 86,3-1 93,1 0 0,2-2 0</inkml:trace>
  <inkml:trace contextRef="#ctx0" brushRef="#br0" timeOffset="97">7526 7863 9249,'-6'0'-103,"4"-1"176,1-1-76,-1 1 138,2 0-105,-1 0 73,1-1-83,0 1-7,0-1 40,0 1-38,0-1 33,0 1-44,0-1-10,0 1-5,0-1 10,0 1-6,0-1-16,1 0-2,0-1-21,1 0 60,-1-1-28,1 0 33,0-1-22,0 1 14,0-1-23,0 0 26,1 0-15,-1 1 14,1 0-10,-1 0-6,0 0 6,0 1-5,0 0 17,-1 0-7,0 1 8,0 0-9,1 1 113,-2-1-81,0 4 86,-1-1-111,-1 5-26,-1-2 15,-1 3-19,0-2 22,0 2-18,-1-1 10,0 1-13,1-1 5,-1 0 11,0 1-13,1-1 14,-1 0-6,1 0 3,-1 0-4,1 0-59,0-1-18,0-1-1,1 1 12,0-2-98,1 1 30,0-1-102,1-1 70,-1 1-23,2 0 97,0-1-26,-1-1 123,0 0 0,0-1 0</inkml:trace>
  <inkml:trace contextRef="#ctx0" brushRef="#br0" timeOffset="98">7672 7936 9502,'-1'-10'102,"0"5"24,-1 0 69,0 1-19,0-1-30,0 1-13,0 0-81,0 1 20,1 0-56,0 2 89,0-1-146,1 4 66,0 1-149,-1 6 66,1-2-2,1 4 51,0-2-138,0 2 78,0-1-111,1 0 39,-1-1 4,0-1 36,1-1 0,-1-1 79,0-2-18,0-1 64,-1-1-2,2-3 51,0-2 38,2-5-27,1 0 38,1-4-79,0 1 72,1-3-94,1 1 78,0-2-34,0 1 36,1-1-10,-1 1 12,0 1-8,0 1 27,0 2-13,-1 2 2,0 2-36,-1 1-1,0 1 4,-1 2-74,0 1-17,-1 0-3,0 3 23,1 0 55,-1 3 6,0 1-12,-1 1-237,2 1 42,-1 1-166,1 0 118,0 1-66,1-2 41,1 1-51,2-1 79,2 0-77,0-1 33,3-1-84,0-1 168,2-1 45,-1 0 99,3-1 0,-1 1 0</inkml:trace>
  <inkml:trace contextRef="#ctx0" brushRef="#br0" timeOffset="99">5488 7984 9502,'-13'-8'-117,"9"2"88,1 1 216,2-1-22,0 0-102,1 1 21,1 0-4,1 1-74,2 1 15,2 0-104,1 2 12,2 0-8,0 1 39,1 1 24,0 1-11,1 2-9,0 2-18,0 2-34,-1 1 51,0 0-29,-1 0 25,-1 1-65,-1-2 36,-1 0-101,-2 0 94,1-3-33,-3 0 77,1-2 67,-1 0-49,-1-4 157,0-1-115,-1-4 82,1-2-65,1-3-15,0-1-3,0-1-26,2-2 141,-1 2-48,2-2 124,-1 2-116,0-1 79,0 3-54,0-1 24,-1 3 47,0 1-30,-1 2-5,-1 2 6,1 1-106,-1 1 42,0 2-38,0 3 49,0 3-20,0 2-59,1 2-36,-1 1-14,1 1 21,0 1-41,1 0 17,0 1-101,1 0-101,0-1 44,1 1-70,2-1 71,0-1-103,3 0 28,2-2-71,4-1-79,2-2 261,2-1-115,4-1 253,2-2 0,1 1 0</inkml:trace>
  <inkml:trace contextRef="#ctx0" brushRef="#br0" timeOffset="100">3080 7921 9502,'-2'-12'-113,"-1"6"75,-1 2 241,0-1 37,-1 1-27,1 1-27,-1 0-38,2 2-48,0 0-17,2 2-17,0 2-23,1 4 1,1 2 5,1 2-39,2 1 21,2 1-80,1 1 20,2 1 20,1 1-8,-1 0 42,-1 2-130,0-1 52,-2 2-116,-2 0-30,-1-1 49,-2 3-88,-3-2 115,-2 2-92,-4-2 82,-2 0-105,-2-1 91,0-2 45,0 0 54,1-2 48,-1 1 0,1-1 0</inkml:trace>
  <inkml:trace contextRef="#ctx0" brushRef="#br0" timeOffset="101">4526 8027 9502,'-4'-10'-693,"2"4"777,1 1-8,0 0 152,1 0-142,0 0 25,1 0-80,1 0 57,2 0-89,2 1 72,1-1-78,3 2 59,-1-1 10,3 2-12,-1-1 17,2 2-50,1-1-21,0 2-10,0 1 16,0 2-16,0 3-21,-2 2-9,-1 3-72,-2 0 72,-2 3-70,-3-1 64,-2 1-46,0-1 7,-2 0 7,0 0-7,-1-3 71,0 0-37,-1-3 29,-2-2 43,2-2 42,-1-1-10,2-1-11,-1-2 5,2-2 24,-1-3 15,2-3 46,1-4-36,2 0-5,1-3 14,1 1-6,2-2-21,-1 1 33,0 0 6,0 1-53,0 2 61,-1 1-66,0 2 27,-1 1-20,0 2 12,-1 2-15,-1 1-21,-1 1 10,0 2 0,0 0-65,-1 0 66,1 2-65,-1 1 75,1 3-58,-1 3-15,0 1-6,-1 4 1,1-1-85,0 3 21,-1 0-125,2 1 19,-1 0 38,0 1-53,1 0 118,1 0-256,1-1 126,1 0-79,3-1 153,1-1 142,3 0 0,1-1 0</inkml:trace>
  <inkml:trace contextRef="#ctx0" brushRef="#br0" timeOffset="102">6872 7929 9502,'7'0'135,"-3"-1"-4,-2 0 80,1-2-60,-1 0 61,1 0-200,0 0 30,-1 1-103,1 0 132,-1 0-271,0 1 136,0 1-204,-1 0 17,1 1 108,-1 0-38,2 0 108,0 3 73,2 0 0,1 1 0</inkml:trace>
  <inkml:trace contextRef="#ctx0" brushRef="#br0" timeOffset="103">6653 7960 9502,'15'-3'-177,"-10"1"220,1-2 19,-2 1 69,1-1 14,-2 1-159,0 1 55,-1 0-153,1 1-82,-2 0 46,1 1-85,0 1 142,0 0 59,0 1 32,2 1 0,0 1 0</inkml:trace>
  <inkml:trace contextRef="#ctx0" brushRef="#br0" timeOffset="104">939 7964 9502,'0'-10'-526,"0"7"610,0 1 163,0 0-97,0 1-29,2 2-43,-1 1-31,3 4 9,-1 1-11,2 3 24,-1 0-13,1 2 20,-1 1-30,1 1 7,-1 2-14,1 0 8,-1 3-41,1-2 37,-2 3-31,0-1 42,-1 1-48,0-1 31,-1 0-38,1 0 51,-1-3-61,1 2-1,-1-3-23,1 1-38,-1-3 15,1 1 6,0-2-5,-1-2-1,0-1 31,-1-2-40,1-1 104,-1-2-2,1-2 9,-1-3-26,0-2 20,0-4 11,0-3 9,0-3-4,0-3-60,0 1 24,0-2-19,0 3 26,0-3 18,0 4-11,2 0 11,0 2 13,2 0-26,1 3 24,0 2-32,1 0-11,-1 3 5,0 0-8,1 2 22,-1-1-12,1 2 21,-1 1-17,1 1 34,0 3-22,0 2 22,0 2-26,1 1 2,-1 0-4,1 1-1,0 0 9,0 2-2,0-1 0,0 1 0,0-1-54,0 0-6,0 1-4,-1-1-65,0 1 25,0-1-10,0 0 19,0-1-180,-1 1 57,0 0-183,0 0 134,1-1-165,0 0 244,1 0-131,1 0 285,3-1 0,0 1 0</inkml:trace>
  <inkml:trace contextRef="#ctx0" brushRef="#br0" timeOffset="105">6511 8019 9502,'-20'-4'186,"11"0"-10,2 0-45,1 1 0,2 1 15,0 0-77,2 0-484,1 1 184,1 2-333,1 0 448,2 3 64,3-2 52,1 2 0,2-1 0</inkml:trace>
  <inkml:trace contextRef="#ctx0" brushRef="#br0" timeOffset="106">6109 8019 9502,'-11'-7'-138,"7"4"328,2 1 253,0 0-125,1 1-159,0 3-110,0 1-70,1 5-65,0 0 95,0 4-121,0 1 65,0 0-124,-1 2 132,0 0-88,0 0 88,0 0-93,1-1-163,-1 1 64,1-1-48,0-1 148,1 0 131,1 0 0,0 0 0</inkml:trace>
  <inkml:trace contextRef="#ctx0" brushRef="#br0" timeOffset="107">2314 8034 9502,'-12'-8'-788,"5"4"871,0 1 196,1 0-129,-1 1 10,1 1-76,-1 0 26,0 2-11,-1 2 10,1 3-18,-1 4-11,0 3-53,0 3 27,0 3-15,0 2 11,0 1-27,1 2 17,2-1-10,1 2-30,2-2 7,0 0-73,2-2-76,1-2 53,1-1-74,4-2 80,3-1 42,2-3-9,2-2 38,2-2-179,1-3-21,1 0-98,2-2 114,0-1 100,3-2 96,0-1 0,2 0 0</inkml:trace>
  <inkml:trace contextRef="#ctx0" brushRef="#br0" timeOffset="108">3715 8030 8457,'-9'0'169,"6"0"-117,1 0 23,0 0-25,0 0-31,0-2 16,1 1-15,-1-1 21,1 1 50,-1-1-35,1 1 103,0 0-32,0 0-62,2 1 19,0-1-209,4 2 79,-2-1-93,2 1 87,-2 0-14,0 0 39,1 0-3,-1 0-65,1 1-28,0-1 27,1 0-1,2 0 97,-1 0 0,2 1 0</inkml:trace>
  <inkml:trace contextRef="#ctx0" brushRef="#br0" timeOffset="109">3444 8110 9502,'-15'-4'126,"9"2"-63,3-2 129,1 1-88,1-1-75,1 0 13,2 0-91,1-1 87,3 0-91,3 0 68,2 0-86,2 0-39,3 0 46,0 0-74,3 1 111,-1-1 9,2 2 56,0-1-2,0 1-146,-2 1-59,0 0-83,-1 1 16,-2 0 4,-1 1 135,-3 0-38,-1 1 135,-1 1 0,-1 2 0</inkml:trace>
  <inkml:trace contextRef="#ctx0" brushRef="#br0" timeOffset="110">2446 8183 9502,'-17'-18'-151,"10"10"231,2-1-22,1 0 88,1 0-15,2 0-57,0 1-37,2 0 19,-1 2-15,3 1-3,0 1-32,4 1-2,0 2-60,2 0 74,1 2-28,0 0 27,1 3-19,0 1-11,0 3-16,-1 1-85,0 2 72,-2 2-100,0 0 100,-3 1-58,-1 0 41,-1 1-23,-2 0 22,0 0-44,0-1 28,-1-1-98,0-3 124,0-1-49,0-3 90,0-2 46,0-2-10,0-3 39,0-3 47,1-6-63,1-1 90,0-6-42,2 2-1,0-4-16,0 1-25,0 0 50,0 0-3,0 2 34,0 0 49,-1 2-53,1 3 49,-1 1-60,0 3 22,-1 1-43,0 2 5,0 2 4,-1 0-92,1 1 14,0 3-23,0 1 29,1 3 47,1 3 12,1 1-14,0 3-109,-1-1 21,2 2-108,0 0-48,1 1 37,-1-2-46,2 2 53,-1-1-120,0-1 20,0 1-73,1-2 70,0 0-87,0-2 22,2-1-63,1-2 185,1-1 72,3-2 91,1-1 0,2-1 0</inkml:trace>
  <inkml:trace contextRef="#ctx0" brushRef="#br0" timeOffset="111">5232 8168 9502,'-15'-6'-67,"8"4"-8,-2 0 174,1 1-35,-2 1 102,0 0-37,-2 1 14,1 2-10,-2 2 11,2 1-139,-1 3 24,2 1-110,-1 1 119,3 0-80,-1 2 57,2-1-32,1 1-47,1 0 42,1 0-2,0 0-5,3 0 2,0 0-11,0-2-62,3 0 55,0-2-35,5-1 58,2-2-27,3-1 44,3-2 3,1-1-9,2-2 2,1 0 52,0-2 20,1-2 3,-2-2 76,0-2-72,-1-3 82,-3 2-74,0-3 55,-4 1-15,0-2 0,-4 1 6,-2-1-106,-2 0 7,-2 0-12,-3 0-102,-4 1 61,-2 1-98,-5 1 113,-1 2-290,-2 2 120,-1 3-219,-1 1 239,-1 1 75,0 3 88,-2 1 0,-1 2 0</inkml:trace>
  <inkml:trace contextRef="#ctx0" brushRef="#br0" timeOffset="112">9463 8193 9502,'-2'-11'-497,"-1"8"610,0 0 34,-2 1 159,1 1-235,0 0 8,1 1-158,1 0-41,-1 0 35,2 1-20,0 0 72,1 2 56,0 0-6,0 1-210,0 0 150,0 0-161,1 2 204,1 2 0,-1 0 0</inkml:trace>
  <inkml:trace contextRef="#ctx0" brushRef="#br0" timeOffset="113">3538 8218 9502,'-29'13'-715,"17"-7"850,2-2 193,2 1-59,3-3-151,3 0-11,1 0-52,2-1 25,2 0 42,4 0 0,3-1 0,4 0-143,1 0 13,3-2-113,0 1 111,3-3-71,-1-1 79,4-1-84,-1 1-89,2-1 43,-1 0-76,2-1 58,-1 2 98,1-1-8,-1 0 60,1-1 0,-1 0 0</inkml:trace>
  <inkml:trace contextRef="#ctx0" brushRef="#br0" timeOffset="114">1651 8348 9952,'-6'-15'-359,"1"8"272,-1 0-40,-2 1 118,2 1 18,-1 1 44,0 0 15,-1 1 87,2 1 0,-1 1 87,0 0-131,1 1-10,-1 1-53,1 2 20,-1 2-30,0 3-14,-1 3-7,1 3 25,0 2-8,0 2-7,1 2-33,1 1-40,0 2 16,2-1 16,2 0-10,0 0 24,0-3 7,2 1-21,0-3-39,3 0 66,3-2-70,1-2 80,3-1-56,1-3 37,2-1-43,2-2 48,1-2-18,2-2 13,0-1-20,2-1 14,0-2-9,0-1 10,0-4 2,0-1-1,-1-3 0,-1 0 0,-2-1 1,-1-2 0,-2 0 0,-3-1 0,-1-1 28,-4-2-20,-1-1 22,-3-1-27,-1 0 1,-2-1-1,-3 1 5,-4-1-5,-1 3 9,-4 1-6,-1 3 13,-1 1-80,0 4-13,-2 1-14,1 3 11,-3 1 64,3 2-9,-3 1 7,3 1 51,0 0 21,1 0 7,1 1-15,1 0-37,3 1-11,1 2 34,2 0-60,1 1 47,2 2-47,1-1 38,1 2-43,2 0-11,0 1-5,1 1-38,2 1 64,2 0-31,4 1 37,1 0-89,3 0 20,1 0-98,1 1 74,1-2-153,2 0 64,1-1-92,1-1 38,1-1 147,1-2-13,1-2 115,1-1 0,0-2 0,2 0 0</inkml:trace>
  <inkml:trace contextRef="#ctx0" brushRef="#br0" timeOffset="115">9421 8391 9502,'10'8'-206,"-7"-6"215,0 0 29,0 0-20,0-1 29,0 1-45,0 0 103,-1-1-65,1 1 83,-1-1-144,1 1 42,-2 0-113,2 0 112,-2 0-192,1 1 99,-1-1-138,0 1 26,-1-1 83,0 2-53,0-1 57,0 0-35,0-1 72,0 0-22,-3 1 83,-2 0 0,-2 1 0</inkml:trace>
  <inkml:trace contextRef="#ctx0" brushRef="#br0" timeOffset="116">9431 8824 9502,'-12'-9'12,"6"5"59,0 1 26,1 0-5,-1 0 53,1 0-10,-1 0 11,0 1-91,0-1-18,-1 1-7,1 0-48,0 1 100,0 0-29,-2 1 43,1-1-42,-2 3-26,0-1 5,0 4-21,-1 0 10,1 3-52,-2 1 18,1 2-54,-1 1 55,2 0-22,0 2 30,2-1 3,1 1 38,2-2-51,1 0-14,1 0 20,2-1-29,0-1 39,2-1-61,1 0 38,4-1-44,1-1 59,3-1-15,2-1 8,2-1-12,2-1-32,0-1 37,1-1-41,1-1 49,-1 0-10,0-1 8,-2-2-14,0-1 59,-3-1-39,0-2 37,-3-2-44,-2 1 52,-2-2-36,-2 0 41,-1 0-46,-1-1-22,-1 1 19,-1-3-17,-1 1 5,-1-2 9,-3 1-9,-1-2 14,-1 1 7,-3-1-5,-1 1 1,-1 0-10,0 2 29,-1 1-25,0 3 22,-1 1 39,-1 1-48,-2 2 50,1 2-56,-2 0 43,0 2-27,0 0 33,-1 0-27,1 2-5,-1 1 11,2 2-10,2 1 3,1 1-3,3-1 14,2 3-42,3-2-13,2 3-4,2-2-1,3 2-36,1 0 15,4 0-73,3 0 73,5 0-111,1-1 60,4 0-115,1-2-24,3 0 19,1-1-42,3-1 82,-1-2-30,3 1 125,-1-3-24,0 0 109,-1-3 0,-2-1 0,1-1 0</inkml:trace>
  <inkml:trace contextRef="#ctx0" brushRef="#br0" timeOffset="117">9720 8912 9502,'-8'-10'338,"5"7"-194,2 0-9,1 1 66,-1 1-103,2 0 78,0 1-91,1 1 46,1 4 15,0 1-11,0 3-134,0 1 16,0 1-128,-2 0 5,1 1 34,0-2-63,0 2 106,-1-2-107,2-1 78,-1 0-97,0-2 87,1-1-37,-1-1 19,0-2 12,0-1 59,-1-1 17,0-1 30,1-1-51,0-2 39,1-4-28,0-1 32,1-2 27,0-2 20,1 0 20,0-2-20,0 1 6,1 0 19,0 0 1,0 1 100,0 2-99,0 0 113,-1 3-108,0 2 57,0 0-90,0 2 55,-1 1-42,1 0-67,-1 2 50,0 0-55,1 0-49,0 2 39,1 1-121,0 1 123,0 1-223,0 1 111,-1 0-150,0 0-113,0 1 108,1-2-133,-1 1 139,0-1-112,1-1 56,1-1 12,1-2 134,1 0 168,2-2 0,1-3 0,2-3 0,0-3 0</inkml:trace>
  <inkml:trace contextRef="#ctx0" brushRef="#br0" timeOffset="118">5330 9060 9502,'-20'-7'-536,"11"4"679,2 1 221,0 0-130,1 1-18,1-1-81,0 1 11,1 0-51,2 0 131,-1 1-120,5-1 110,0 0-161,7-3-3,0 2-32,3-2 25,0 0-56,2 0 0,0 0-16,2 0-28,-1 1 33,2-2 8,-1 2 0,1-1-23,-1 0 46,0 0-50,-2 1 55,0 0-60,-3 0 25,-1 2-37,-1-1-47,-2 0 29,-2 1-103,0 0 101,-2 1-102,0 0 79,-1 0-109,0 0 5,0 0 19,0 0-30,-1 0 67,2 0-52,-1 0 36,0 0-64,1 1 120,0 0 13,1 3 96,2 1 0,1 1 0</inkml:trace>
  <inkml:trace contextRef="#ctx0" brushRef="#br0" timeOffset="119">5483 9113 9502,'-2'-20'-655,"0"10"603,0 2 11,0 1 41,-1 0 485,1 2-91,-1 0 324,1 1-278,1 1-146,-1 1-71,1 1-49,0 0-122,0 2 9,0 1-67,-1 1 83,1 4 22,-1 1 32,1 3 0,0 0-223,1 3 46,-1-1-162,1 1 130,0 1-108,1 0 57,0 0-82,1-1-27,0 1 79,1-1-57,-1 0 71,1-1-243,-1-2 78,-1 0-66,1-2 196,1 0 180,0-2 0,2 1 0</inkml:trace>
  <inkml:trace contextRef="#ctx0" brushRef="#br0" timeOffset="120">5974 9206 9502,'-3'-18'-33,"-1"10"105,-1 1 145,0 1-86,-2 1 14,2 0 77,-2 1-11,0 2 61,0 0-41,0 1 0,-1 0-28,1 2-38,-2 1-8,0 3-37,1 2 26,-1 3-134,0 2 45,0 3-114,1 1 72,0 2-13,1 0 33,1 2 29,2 0-37,1 1-17,1-1-18,1 0 8,1-2 15,0 0-1,2-2-19,0 0-40,4-1 11,1-1 7,2-2 2,2-1-11,2-2-24,1-2-2,4-2 13,1-2 66,2-1-10,3-1 7,0-2-133,0-2 34,2-3-131,-1-2 124,0-3-7,-1-1 71,-1-2-20,-2 1 12,-3-2-30,-2 0 25,-3 0-26,-2-2 124,-5-1-30,0-1 104,-4-1-128,0 0 17,-3-1-67,-3 1 31,-3-1-41,-4 2 33,-3 0-32,-2 2 46,-3 1 12,1 2-13,-2 2 0,2 2 86,-2 0-29,3 4 90,-1-1-91,2 2 68,-2 0-58,3 1 69,-2 2-29,1 1-34,0 0 4,0 1-35,1 1 53,0 2-35,2 2 51,1 2-50,2 3 13,1 1-13,2 3 5,1 0-7,2 2 3,2 0-8,0 2-12,2-2 18,0 1-9,0-1 12,2-1-23,1-2 11,2-1-14,1-1 21,3-1 5,0-1-9,4-2 8,0-2-57,5-1-74,2-1-12,5-2-61,1-1-225,5 0 80,0-1-160,2-1 197,-3-1-287,1 0 92,-5 0-52,0-1 233,-4-1 276,-2 0 0,-1-2 0</inkml:trace>
  <inkml:trace contextRef="#ctx0" brushRef="#br0" timeOffset="121">3375 9377 9502,'-15'-14'0,"9"8"0,1 0 395,1 2-70,1 0 284,0 1-243,1 0-25,1 2-143,2-1-14,1 3-98,3 1-26,3 2 49,2 4 11,3 2-70,0 2 9,1 2-169,0 0 84,-1 2-55,1 0 64,-2 1-36,-1-1 28,-2 1-77,-2-2 94,-2 3-46,-3-1 82,0 1-48,-3 0-273,-1 0 30,-4-1-178,0 0 173,-2-2-150,-1 0 83,0-3-136,1 1 255,1-2 100,-1 0 116,1-1 0,-2 0 0</inkml:trace>
  <inkml:trace contextRef="#ctx0" brushRef="#br0" timeOffset="122">1257 9374 9502,'1'-11'0,"-1"6"81,0 1 66,-1 1 77,1 1-62,-1 0-39,-1 0 50,2 1-56,0 2 101,1 1-76,3 4-95,-1 2 8,2 1-60,-1 3 42,0-1-22,1 5 59,-1-1-46,0 4-8,0 0-19,0 2 11,-1 1 3,0 1-5,-1 0-29,1 2 3,-1-1 1,1 0 69,-1-1-28,1-1 20,-1-2-117,1-1-3,-1-2-67,1-1 14,1-1 6,-1-3-8,1 0 25,-1-3-29,1-1 80,-1-1-28,0-2 34,-1-1 57,0-2 7,0 0 10,-1-2-19,0 1 54,1-2-19,-1-2 89,0-2-20,1-3-61,-2-2 20,1-2-71,-1-1 61,1-2 0,-1-1 25,1-1 23,1-1-48,0 0 20,2 2-32,1 1 55,0 2-39,1 1 39,-1 2-55,1 3 54,0 1-40,-1 1 43,0 2-47,1 1-3,-1 1 13,2 1-3,-1 1 30,2 1-14,-1 3 16,1 1-79,-1 2 38,1 2-39,0-1 50,0 2-67,0-1-29,0 2-3,-1-2 6,0 2-139,0-1 32,-1 0-129,0 0 87,0 0 116,-1 0-33,1 0 83,0-1-588,0 1 144,1-1-190,2 0 334,1-2 308,2 1 0,1-1 0</inkml:trace>
  <inkml:trace contextRef="#ctx0" brushRef="#br0" timeOffset="123">4914 9540 9502,'-12'-8'5,"7"4"130,1 1-44,1 0 102,0 0-73,1 0 26,1-1-15,1 1 14,-1-1-50,2 0-2,1-1-55,3 0 39,1-1-50,2 1 41,1-1-30,1 1 47,1 1-74,1 0 41,1 1-98,-1 1-19,2 1 21,0 1-52,-1 0 76,1 2-109,-2 1 70,0 3-115,-2 1 122,-1 2-56,-1 0 28,-2 2 3,-2-1-83,-2 1 74,0 0-93,-2 0 76,0-2-64,0 0 44,0-1-24,-1-1 55,0-2 66,-1-1-15,1-3 61,0 1-60,0-4 33,0-1 25,1-4-3,2-2-7,-1-2 130,3-1-80,1-1 102,0 0-67,1-2 39,-1 0-28,0-1 66,-1 0-37,0 0 26,0 1-52,-1 1 5,0 1 47,0 1-8,0 2 92,0 1-96,0 2 2,-1 1-46,0 2-5,-1 1 58,1 1 13,0 1 8,-1 0-6,0 2 18,1 1 9,-1 2 14,1 4-68,0 2-33,0 3-17,1 0 26,-1 3-102,1 0 11,0 2-99,0-1 97,1 1-201,0-1 82,2 1-140,-1-2-2,3-1 109,0-1-84,3-1 88,-1-3-287,2-1 88,1-3-221,2-1-55,0-2 147,3-1-106,0-1 314,4-1 109,0-3 132,3-2 0,2-2 0</inkml:trace>
  <inkml:trace contextRef="#ctx0" brushRef="#br0" timeOffset="124">2886 9591 9502,'-4'-12'-174,"3"7"280,-1-1 16,1 1 75,1-1-24,0 1-50,0 0 6,0 1 8,1 0-17,1 1-11,1 0-48,2 1 26,1 0-3,2 1 61,-1 0-10,2 0 11,0 1-194,-1 1 40,1 1-133,-1 2-49,-1 1 59,-1 3-60,0-1 84,-2 2-36,0 0 26,-2 1-65,-1-1 55,0-1-6,-1 0-21,0-1 43,0-1-67,1-1 109,-1-2-52,1-1 35,1-1 55,2-1-6,1-2 13,2-2 131,0-4-69,2-1 128,0-3-117,0-2 148,0 0-86,0-2 102,-1 1-57,1-3 52,-3 3-22,0-1 71,-1 3 43,-1 0-26,-1 4 45,-1 0-67,-1 3-59,1 0-4,-2 4 58,0 0-57,0 3 32,0 2-164,0 5 7,0 3-62,0 3 77,0 1-175,0 1 65,0 2-145,0-1-139,1 3 96,0-3-134,2 0 147,0-2-167,3 0 65,-1-3-135,2-1 12,0-1 133,2-2-70,0-1 102,2-3 133,1-1 27,3-2 105,3 0 0,2-1 0</inkml:trace>
  <inkml:trace contextRef="#ctx0" brushRef="#br0" timeOffset="125">2785 9446 9502,'-14'-5'-370,"6"3"562,0-1 240,1 2-143,-1 0-67,0 1-50,0 0-26,0 2 45,0 3-31,0 3 21,1 3-25,0 3-141,0 3 51,1 1-107,1 4-105,1-1 42,1 3-66,1-2 89,2 2-198,0-2 53,2 0-156,1-2 155,4-2-129,2-2 58,3-3-14,1-2 146,5-2 166,2-1 0,2-1 0</inkml:trace>
  <inkml:trace contextRef="#ctx0" brushRef="#br0" timeOffset="126">4163 9622 9502,'-7'-11'139,"4"7"14,0 1-18,1-1 7,0 2-12,2-1-2,0 1-68,0 0 68,1-1-79,2 1 108,1-1-129,4 1 48,1-1-95,3-1-38,1 0 32,3 0-71,0 0 113,4-1-175,-2 1 84,3 0-122,-4 1 76,3 1-136,-3 0 40,1 0-105,-2 1 120,0 1 54,0 0 10,-1 0 59,-1 0 14,1 1 64,-1 2 0,0 1 0</inkml:trace>
  <inkml:trace contextRef="#ctx0" brushRef="#br0" timeOffset="127">2094 9756 9502,'-13'-16'-167,"6"9"13,-1 1 341,1 1-25,0 1 210,0 0-99,0 1-72,0 0 6,0 2-54,0 0-52,0 1-42,1 1-2,0 1 30,1 2-54,0 3 32,0 2-103,1 3 31,0 0-4,1 4 41,2-1 13,0 4-96,0 0 28,1 1-118,0 0 71,0 0-26,1-3 27,2 1-55,3-2 38,2-1-28,1-3 51,5-1-10,-1-3 5,5-1 18,-1-3-24,4-2 35,-2-1 7,2-1-17,-1-2 13,0-3-29,-2-2 24,0-3-17,-2-1 18,0-3 71,-3 0 23,-1-2 3,-1 0 111,-3-2-94,-1-1 110,-2-2-103,-2 1 32,-2-3-75,-2 2 29,-2-1-86,-3 2 32,-3 0-21,-1 2 43,-2 3-22,-1 3 16,-1 1-19,1 3 28,-3 2 63,0 2 8,0 1-7,0 1 41,-1 0-51,1 2 12,0 0-9,1 1-12,1 0-17,0 3 23,2 1-94,0 1 46,3 2-34,0 1 57,3 1-49,1 1 33,2 0-39,1 1 47,2 1-99,0 0 9,1 0-105,3 0-23,3 0 20,2-2-52,3 1 94,1-2-147,2 0 74,-1-2-97,4 1-177,-1-3 134,2 0-192,-1-1 305,2-1 63,0 0 139,2 0 0,0 0 0</inkml:trace>
  <inkml:trace contextRef="#ctx0" brushRef="#br0" timeOffset="128">4269 9749 9502,'-18'2'22,"10"-1"42,0-1 32,0 1 119,2-1-5,0 0 47,1 1-47,0-1-2,2 0-51,0 0 173,1 0-278,0 0 160,4 1-224,1 0-72,5 0 61,1 0-95,3-1-209,1 0 106,1 0-179,3 0 196,0-1-97,2-1 94,1 0-41,3-3 130,0-1 118,4-3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3:23:29.661"/>
    </inkml:context>
    <inkml:brush xml:id="br0">
      <inkml:brushProperty name="width" value="0.075" units="cm"/>
      <inkml:brushProperty name="height" value="0.075" units="cm"/>
      <inkml:brushProperty name="color" value="#66CC00"/>
    </inkml:brush>
    <inkml:brush xml:id="br1">
      <inkml:brushProperty name="width" value="0.075" units="cm"/>
      <inkml:brushProperty name="height" value="0.075" units="cm"/>
    </inkml:brush>
    <inkml:brush xml:id="br2">
      <inkml:brushProperty name="width" value="0.075" units="cm"/>
      <inkml:brushProperty name="height" value="0.075" units="cm"/>
      <inkml:brushProperty name="color" value="#E71225"/>
    </inkml:brush>
  </inkml:definitions>
  <inkml:trace contextRef="#ctx0" brushRef="#br0">14184 31 9502,'-5'-11'-61,"2"6"147,1 2-6,2-1 78,-1 2-31,0 0-47,0 0 62,1 1-132,-1 2 123,1 2-96,0 6 67,1 0-94,-1 2 1,2 2-17,-1 0-6,0 1-44,1 1 6,0-2-88,0 3-49,-1-1 45,0-1-57,2-1 77,-1 1-55,1-2 32,-1-2-69,2 0 42,-1-2-9,0 0 23,0-1 56,-1-1 46,1-1 56,1 1 0,-1-1 0</inkml:trace>
  <inkml:trace contextRef="#ctx0" brushRef="#br0" timeOffset="1">14051 71 9502,'-13'-10'100,"9"6"6,0 2-24,2 0-1,2 0-48,0 0 38,-1 1-29,1-1 47,1 0-32,-1 0 10,4 0-20,2 1 24,3-2-120,3 0 41,0 1-148,4-1-83,1 1 64,1-1-73,2 2 109,2-1 95,-1 1 3,3-2 41,1 1 0,0 0 0</inkml:trace>
  <inkml:trace contextRef="#ctx0" brushRef="#br0" timeOffset="2">13360 102 9502,'-5'-12'-299,"2"6"285,0 1 5,1 0 1,-1 2 22,1-1 23,-1 1 11,0 0 30,0 1-36,0 0-2,-1 1 30,0 0-33,1 1-3,-2 0-9,2 1-5,-2 1 18,1 4-24,-1 1 45,2 1-61,-1 3 59,2-1-72,-1 2-2,2 0-17,0 0-63,0 1 59,1 0-69,0-1 63,1 0-80,2-1 46,0 1-78,2-2 4,1 0-7,1-2 28,1-1 16,1-1 86,2-1 7,1 1 22,1-3 0,2 1 0</inkml:trace>
  <inkml:trace contextRef="#ctx0" brushRef="#br0" timeOffset="3">13577 93 9502,'0'-15'-17,"0"9"86,0 2-72,0 2 120,0 0-48,0 1-51,2 0 0,0 3-34,2 0-33,0 3 99,1 2-43,0 1 49,1 3-54,-2 1-32,2-1 3,-1 3-107,0-1 87,-1 1-107,-1 1 93,-1-1-175,0 0 76,-1 1-54,-3 0 109,-1-1 105,-4 1 0,-2-1 0</inkml:trace>
  <inkml:trace contextRef="#ctx0" brushRef="#br0" timeOffset="4">14570 97 9502,'-9'-6'-198,"5"3"234,0 1 25,1-1 46,0 3 97,1-1-93,4 1 22,0 0-108,5 0 3,1 1-4,3-1 5,1 1-41,1-1 12,1 1-51,2-1 49,1 0-18,0 0 17,-1 0 27,2 0 9,-2 0-11,1 0 12,-2 0-62,0 0-5,-2-1-19,-1 1 53,-1 0 13,-2-1 35,-1 1-44,-1 0 49,-1 0-35,-2 0 37,-1 0 7,-1 0-32,-1 0 36,0 0-42,1 0 60,-1 0 19,0 0 7,1 2-13,-1 1-9,0 0-33,2 2 42,-1 0-4,0 1-20,1 1 32,0 1-43,-1 1-16,0 0 13,0 1-15,0 1 31,0 0 0,0 1 1,-1-1-2,2 1-9,-1 1 1,0 0-9,0 1 13,1 2-71,0 0 10,-1 1-25,1 2-35,1-2 24,-2 4-3,0-1 15,1 0-2,-2 1 37,0 0-51,0-2 92,0 1 2,1-1 4,-1 1-11,1-3-9,-1 2-21,0 0 26,-1-1-21,1 0-4,-1 1 17,0 0-14,0 0-59,0 1 41,0 0-45,0-2 62,0 3-63,0-2 41,0 2-51,0-3-4,0 3 45,0-4-55,0 2 56,0-2-4,0 2-4,0-3 0,0 2 2,-1-2 5,1 0-9,-3-1 7,0-1 47,0 0 17,0-2 5,0 2-13,0-2-6,0 1-29,0-1 36,1 1-65,-1 0 28,1-2-27,-1 2 36,2-1-48,-1 1 36,0-2-37,1 2 40,-1-2-53,1 1 34,1 0-39,0-1 35,0 0 9,0-1-16,0 1 13,0-1 35,0-1-26,0 1 30,0-2-19,0 1-13,0-1 15,0 1-16,0-2-7,0 2 7,0-2-6,0 2 11,0-2-20,0 2 16,0-2-15,0 2-2,0 0 13,0 0-15,0-1 17,0 1-19,0-2 13,0 1-19,0 0 19,0-1-5,0 0 5,0-1-3,1 0 9,0 1-7,0-1 7,0 0-8,-1 0 4,1-1-2,-1 0 3,1 1-3,-1-2 1,1 1 2,-1-1-2,1 0-7,-1-1 4,0 0-7,0 1 30,1-2-16,-1 1 16,1 0-20,1 0 4,-1 0-1,0 1 2,1-1-3,-1 1-27,-1-1 20,1 1-21,0-1 21,0 0 4,1 1-4,-1-2 4,0 2-18,0-1 13,-1-1-17,1 1 14,1 0 0,-1-1-2,0 1 0,1 0-16,-1 0 10,0 0-12,-1 0 17,1-1 8,0 0-6,0 0 7,0 0-16,-1 0 6,1-1-9,-1 1 12,1 0-2,-1 0 2,1 0-1,0 0-8,-1 0 3,1 1-4,-1-1 6,1 1 2,0 0 2,0-1-2,1 1 0,-1 0-6,0 0 2,0-1-2,-1 1 9,2 0-3,-1-1 3,1 1-5,-1 0-15,0-1 12,1 1-13,-2 0 16,2-1-3,-1 1 4,0-1-8,0 1 40,1-1-29,-2 0 28,1 0-34,-1 0-8,1-1 7,-1 1-5,1 1 11,0 0-3,0-2 2,0 2-2,1 0 2,-1-1 1,0-1 4,-1 2-21,1-2-2,0 2-8,1-2 6,-1 0 46,0 1-22,1 0 24,-1 0-34,-1-1 38,0 0-29,0 1 35,1 0-7,-1 1-18,0-2 21,0 2-25,0 0 10,-1-1-3,1 2 4,-3 1-71,-3-1-17,-1 1-2,-3 2 13,-4-1-242,-1 1 63,-5 1-207,-2 2 191,-4-1 142,-4 2 51,-2-1 72,-4 1 0,0 0 0</inkml:trace>
  <inkml:trace contextRef="#ctx0" brushRef="#br0" timeOffset="5">13460 152 9502,'-2'-15'-254,"1"9"252,0 1 47,0-1 46,-1 3 5,2-1 41,-1 1-81,1 1-81,-1 1 19,1 3-31,1 0 10,-1 6 23,1-1-96,1 5 90,-1-3-77,1 3 39,0-2-35,0 0-105,1 0 67,0 1-107,0-1 104,0 0 41,1-1 56,3-1 27,-1 0 0,1-1 0</inkml:trace>
  <inkml:trace contextRef="#ctx0" brushRef="#br0" timeOffset="6">13917 156 9502,'-6'-13'-50,"2"7"43,1 1-37,-1-1 63,2 3 16,-2-1 24,1 1 44,1 0-41,0 0 13,0 2-24,0-1-43,1 3 33,1 1-17,3 5 25,1 0 19,3 3-47,0 2-36,3 2-9,0 0-48,0 2 29,0-1 4,0 2 0,-1 0-12,-1 1 1,-1 0-59,-2 1 62,-2-2-49,-1 2 10,-3-2 3,-2 1-33,-5-2 50,-3 1-27,-3-1 22,-3-1-73,-1-1 35,0-1-17,2-2 60,-1 0 66,3-1 0,0 0 0</inkml:trace>
  <inkml:trace contextRef="#ctx0" brushRef="#br0" timeOffset="7">12787 169 9502,'0'-10'-782,"-1"4"831,0 3 12,0 0 146,-3 0-83,2 2-13,-4 0-43,1 1 1,-2 1-27,1 0 15,-1 5-26,0 0-39,-1 5 56,2 0-64,-3 5 82,2 0-73,-1 3 51,0 2-50,1 3 61,1 0-61,1 4-10,1-4-22,1 5-43,2-5 80,1 2-36,2-2 42,4-1-65,3-3 1,2 0-58,4 0-34,3-4 28,-1 0-58,6-2 94,-3-1-66,6-1 102,-2-3-71,4-1 96,-3-1-5,6-2 31,-3 0 0,2-2 0</inkml:trace>
  <inkml:trace contextRef="#ctx0" brushRef="#br0" timeOffset="8">12865 317 9502,'-6'-9'-652,"5"6"729,-1 0-8,1 1 44,0 0-30,0-1 34,1 0-51,0 0 9,0 0-10,1 0 4,0 0-3,2-1 8,1 0-5,1 0-27,2 1-18,1 0 3,1 0-58,1 1 29,0 1-15,3 0 15,-1 1-17,4 0-13,-3 3-22,4 2 20,-3 2-7,1 2 48,-1 1-60,-3 1 17,0 1-25,-2 2 5,-3 0-4,-1 1-15,-2-1 34,0 1-43,-3-2 70,-1 0-12,-1-1 8,-3 0-16,0-3 60,-1-1-45,-1-1 46,2-2-53,0-1 73,-1-2-45,3-1 49,0-1 2,0 0-47,2-2 59,0-2-63,1-4 10,0-2-6,1-2 10,0-2 3,3-3 0,1 1 1,2-3-6,1 1 44,1 0 16,-2 1-4,1 0-4,-1 2-50,0 1 1,-1 0-1,0 4 171,-2 0-36,0 1 123,-1 3-81,-2-1-17,0 4-42,-1-1-76,0 3-54,0 1-8,0 4-31,0 3 46,0 3-14,0 4 1,0 1 55,1 2-43,-1 1 30,2 1-112,1-1 41,1 1-94,1-1 84,2 0-88,-1-1 70,2-1-84,0-1-41,2-1 29,-1-2-65,2 0 100,-1-2-171,4-2 69,-2-1-98,5-2 162,-1-1 84,2-1 74,0-1 0,4 1 0</inkml:trace>
  <inkml:trace contextRef="#ctx0" brushRef="#br0" timeOffset="9">12408 253 26277,'0'-7'-7046,"0"5"5927,0 0 914,0 1-1,1-1 621,-1 1-881,0 0 540,-1 0-252,-1 0 640,-2 1 440,-3-1-157,0 1 241,-1 1-372,-2 0 505,-1 1 16,-1 0 62,-2 2-53,-1-1-480,0 2-22,-2-1-185,0 2-12,1-2-145,-1 1-60,2-2-197,-1 1-12,3-1-102,1 0 9,2-1 3,2 1-32,3-3 135,0 2-86,1 0 180,2-1-37,0 0-221,2 0-533,0 0-356,0 0-522,0 0-61,0 1 37,0 0-90,0-1-11,0 1 315,0 0 434,0 1 459,0 1 474,0-2 7,0 3-39,0-2 36,0 2-120,0-1-108,2 1-269,0 0-134,1 0-69,-1 0-31,1 0 45,0 1-44,-1-1 71,2 1 198,-1 2 201,-1-1 202,2 0 25,-1 1 134,-1-1-119,1 2 165,0-1-53,-1 0 38,1 1-15,1-1-55,-2 0 15,1 0-110,0 0 92,0 0-196,0-1 85,1 0-96,-2-1 6,1 0 41,0 1-6,-1-1 69,0-1 68,0 3 87,0-3 55,-1 1 55,0 0 21,0 1 40,1-1-117,-1 1 78,2-1-340,-2 1 199,1-1-355,0 1 197,0-1-201,1 1 34,-2-2 105,1 1-62,-1 1 282,1-1-151,0-1 259,-2 1-84,1 1 159,-1-1 91,0 0-47,0 1 123,0-1-126,0 0 16,0 0-69,0 1-70,0-2-42,0 1-121,0 0-16,0-2-70,0 2 14,0-1-9,0-1 3,0 1-6,0-1 6,0 1 1,0-1-2,0 0 1,0 0 2,0 1 0,0-1 1,0 1-2,0-2 2,0 2-1,0-1 2,0 2 2,0-2-2,0 2 2,0-1-4,0 0 80,0 1 28,-1-1 154,0 0 82,-1 1 112,0-1 62,0 0 47,1 0-16,-1 0-95,0-1-5,1 1-255,-1-1-37,1 0-267,0 0-2,1 1-291,-1-2 210,1 2-267,-1-1 176,1 1-115,-1-2 76,1 2 21,0-2 86,-1 1 193,0 0-109,1 0 323,-1 0-169,0 0 224,0 0-149,1 0 192,-1 0-222,0 1 134,0-1-187,1-1-127,0 1-91,0-2-84,0 2 0,0-1-55,0-1 87,0 1-111,0 0 127,0-1 75,0 0 65,0 1 99,0 0-22,0 0 16,0 0-17,0 0 21,0-1-1,0 1 1,0 0-2,0-1 8,0 1-7,0 0 6,0-1-8,0 2 12,0-1-10,0 0 9,0 0-10,0 0-2,0-1 3,0 0-2,0 2 7,0-3-4,0 2 5,0-1-5,0 1 4,0-2-3,0 1 3,0 0-11,0 1 6,0-1-6,0 0 7,0 1-21,0-1 15,0 1-17,0 0 20,0-1 10,0 0-8,0 1 8,0 0 1,0 0-9,0 0 10,0 1-12,0-2 5,0 1-3,0 1 4,0-1 4,0 0-4,0 0 5,0 0-5,0 1 5,0-1-2,0 1 3,0-1-5,0 0 0,0 1 0,0 0 0,0 0-8,0-1 6,0 2-6,0-2 7,0 1 0,0-1 0,0 0 0,0 1-1,0-1 0,0 0 1,0 1-1,0-2 1,0 2-1,0-1 2,0 0-1,0 0 0,0 0-1,0-1-144,0 1-88,1 0-260,0-2-47,0 2-96,-1-1 252,1 1-41,-1-2 160,1 2 175,-1-1-34,0 1 516,0 0-36,0 1 248,0-2-248,0 2 38,0 0-158,0 0-63,0 0 146,0-1-279,0 1 95,0-1-144,0 1-10,0 0 13,0 0 5,0 0-3,1-1-105,-1 1 68,1-1-269,-1 1 139,2 0-240,-1 0 76,0 0-10,-1 0-52,1 0 323,0-1-211,-1 2 436,1-2-227,0 2 259,0-1-49,-1 0 63,1 0 18,-1 0-178,1 0 169,-1 0-223,0 0 243,1 0-166,-1 1 102,1-2-311,-1 1 137,1-2-316,0 2 129,0 0-76,-1-2 94,2 2-26,-2-1 144,1 0-36,-1 0 184,1 0 59,0 1 5,-1-1 126,0 0-309,0 0 247,0 1-273,1-1 258,-1 1-204,1-1 191,-1 2-158,1-2 7,-1 2 109,1 0-176,-1 1 190,0-1-46,1 0 2,-1 2 8,0 0-39,1-1-8,-1 1-14,1-1 43,-1 3-111,0-2 48,1 1-63,-1 0 39,0 1 56,0-1 17,0 1-12,0 0 31,0 0-35,0-1-11,0 0 31,0 1-78,0-2 34,0 1-36,0 0-1,0-1 0,0 0-3,0 1 16,0-2-12,0 0 11,1 0-79,-1 1 10,0-1-138,0 0 52,1 0-71,0 0 58,-1 0 63,1-1 28,-1 2 105,0-2-17,0 1 137,0-1-60,0 0 88,0 0-64,0 0-56,0 0-15,0-1-65,0 1 6,0-1-7,0 1 1,0-1 0,0 0 1,0 0 1,0-1 0,0 0 0,0 0-2,0-1-12,0 0 8,0-1-36,0 1 33,0 0-23,0-1 20,0 1 2,0-1-230,0 0 109,0 0-371,1 0 116,-1 1-22,1-1 39,0 1 204,0-1-97,-1 0 364,1 1-251,0 0 326,-1-1-1,1 0-99,0 0 181,1 0-229,-1 0 355,1 1-249,-1-2 748,2 1-323,0 0 499,0 0-296,1-1 210,0 1-166,0-1-57,1 1 127,2-1-629,-1 0 464,1 0-692,0 0 456,1 1-513,0-1 227,1 0-197,1 1-66,1-1 76,0 1-185,1-1 163,0 0-170,1 0 102,1 1-111,0-1-31,1 0 70,2 0-116,0 0 209,2-1-4,2-2 130,1-1 0,1-3 1</inkml:trace>
  <inkml:trace contextRef="#ctx0" brushRef="#br1" timeOffset="10">32809 668 9502,'-7'-12'-52,"4"6"5,-2 1 129,1 1 40,3 0 34,0 0 21,1-1-31,2 1-48,1 0 24,4 0-23,2 2 18,2-2-4,0 2 15,0 1-7,-2-1-23,1 2-25,-1-1 12,0 1-81,-2 0 67,0 1-88,1 1 58,-2 1-68,0 2 51,0 0-80,0 3 79,-2-1-69,2 2 18,-2 0 2,0 2-47,-1 0 104,0 1-59,-1 0 61,0 1-82,-2 0-4,0 2-20,-1-1-34,-1 2 85,-3-1-32,0 0 39,-3 1 11,0-1-14,-1 1 11,2-2 44,0-1 16,1 1 0,3-2-11,0 1 15,1-2-45,1-1 56,1 0-66,0-1 19,0-1-13,0 0 35,0-2 105,0 0-4,1-1 98,1 0-104,0-1 41,2-2-19,2 1-25,1-1 24,3-1-74,2-1 18,3 0-6,2-2 7,1-2-15,3 0 25,0-3-23,2 2-59,-1 0-78,1-2-20,-3 3-53,0-1-152,-4 1 57,0 1-129,-2 1-248,-3 0 139,-1 0-218,-2 2-33,0-1 456,-1 1-152,-1 0 399,-1 0 0,1-1 0</inkml:trace>
  <inkml:trace contextRef="#ctx0" brushRef="#br0" timeOffset="11">14126 737 9502,'-21'-19'103,"12"11"-17,4 0 71,2 1-121,1 1 45,1 0-89,2 0 21,1 1-15,4 1 36,2-1 3,4 2-67,0 0 22,4 0-105,0 0-119,4 2 67,1 0-100,1 0 161,0 1 61,3-1 43,2-1 0,0 0 0</inkml:trace>
  <inkml:trace contextRef="#ctx0" brushRef="#br0" timeOffset="12">14256 711 9502,'0'-12'-63,"0"7"138,0 2 70,0 0-10,0 1 245,0 1-290,-1 2 179,1 1-300,-1 4 77,2 2-87,-1 2 66,1 1-100,1 1-14,0-1 47,0 2-78,1 0 87,0-1-157,-1 1 83,2 0-103,-1 0 63,-1-3-70,2 2 24,-1-3-44,0 0 31,0-2 22,-1-2 54,1 1 32,-1-3 98,1 2 0,0-2 0,1 3 0</inkml:trace>
  <inkml:trace contextRef="#ctx0" brushRef="#br0" timeOffset="13">13809 814 9502,'-7'-14'-285,"5"9"247,-1-1 99,2 3 68,0 0 27,1 1 27,0 1-92,1 1 34,1 0-46,2 2-9,1 3 15,1 1-91,2 1 65,-1 1-61,0 0 11,0 2-19,-1 0-1,0 1 5,-2-1-59,-1 2 17,-1 1-100,-1-1-77,-1 3 54,-2-3-73,-4 2 92,0 1 54,-2-2 23,-2 1 38,2-3 23,-1 1 14,1-1 0,0-2 0</inkml:trace>
  <inkml:trace contextRef="#ctx0" brushRef="#br1" timeOffset="14">3268 839 9502,'-5'-8'-399,"2"3"342,0 2 249,1-2 31,-1 1 229,0 0-130,1-1-20,-1 1-76,0 0 22,1 1-84,-1 0 39,1 1-58,0 1 77,1 0-93,1 2 55,0 0-112,4 4-20,1 2-19,0 2 27,1 3-141,0 0 107,-1 2-111,-1 2 76,1 0 17,-2 2 26,0-1-25,0 1 53,0-2-289,-1 1 91,1-4-186,0 2 65,-1-3 77,1-1-55,-1-2 85,0-2-39,0-2 78,-1 0-24,1-2-62,-1-2 128,-1-2-116,0-2 141,0-6-45,-1 0 40,-1-5-29,1 1 38,-1-2-32,2 0 88,0-1-29,0 2 94,0 2 53,2 0-16,1 1 42,1 3 49,2 1-71,-1 2 103,2 0-136,0 2 83,1 1-91,0 1 108,1 1-63,0 0 31,0 2-54,0 1 31,0 3-102,0 0 9,0 2-8,-1 0 9,0 1-89,-2 0 12,0 2-128,-1-2-6,1 1 42,-3-1-63,2-1 109,-2-1-26,0 1 44,-1-4-12,1 1-10,-2-3 37,1 0-49,0-1 46,0 0-11,0-2 59,0-1 22,1-2-14,-1-3 42,0-2-18,1-1 1,0-2 91,0 0-66,0 0 90,2-1-75,-2 2 88,3-1-55,0 2 86,1 1-80,0 3-28,0 0-4,0 2-38,0 1 154,-1 1-26,0 0 103,0 2-43,-1 1-110,0 0-34,0 3-36,-1 2-148,1 2 97,0 0-126,0 2 99,-1-1-250,1 3 79,-1-1-166,2 0 165,-2 1-352,2 0 109,1-1-262,1 1 383,0 0 156,5 0 153,1 1 0,2 0 0</inkml:trace>
  <inkml:trace contextRef="#ctx0" brushRef="#br0" timeOffset="15">13969 849 9502,'-2'-13'23,"1"8"41,0 1 33,0 1 73,0 0-29,1 1 29,0-1-34,0 2-80,1 0 61,2 1-174,1 3 94,2 2-102,2 2 28,0 2 53,1 1-3,-1 1 33,0 3-50,0-2-45,-1 3 22,-1-2-89,0 3 91,-2-2-94,0 3 86,-2-1-55,0 0 31,-1-1-14,-1 1 18,-1-1-68,-2 1 29,-2-2-118,-2 0-2,-1 0 24,-2-2-50,0-1 140,0 1 9,-1-3 89,0 0 0,-2 1 0</inkml:trace>
  <inkml:trace contextRef="#ctx0" brushRef="#br0" timeOffset="16">13529 848 9502,'-3'-10'-213,"2"5"218,0 3 12,-1 0 62,0 0-19,1 1 32,0 0 9,-1 0-12,-1 0-40,1 1 14,-1 2-33,-1 1 29,0 1-20,0 4-4,1 0-21,-1 2 35,1 2-58,1 1 28,0 0-84,1 0-60,1 0 32,0 0-81,1-1 121,1 1-67,2-3 82,2 0-94,2-2-63,1-1 8,0-1-39,4-1 118,-2-1 54,2-1 54,0 0 0,1 1 0</inkml:trace>
  <inkml:trace contextRef="#ctx0" brushRef="#br0" timeOffset="17">13568 923 9502,'-4'-18'-774,"3"10"968,1 1-41,0 0-38,0 0-32,0 0 21,2 1-50,1 0 36,2 0-38,0 2 42,1-1-85,1 1 52,0 0-57,1 1 31,0 1-24,0 1 13,0-1-7,-1 2-6,0 0-22,0 1-10,0 1-38,1 1 89,-3 2-50,0 0 54,-1 1-58,0 2 0,-1-2-11,-1 2 2,-1 0 11,0 0 15,-1 1-25,-2 0 30,-1-1-4,-2 1 1,-1-2 1,-2 1 14,2-2-10,0-1 11,0 0-31,3-2 14,0-1-13,0 0-129,3-1 60,1-1-86,1 0 14,5 0 63,0-1-88,2 0 82,0-1 29,1 0 46,2-1 28,0-2 0,3 1 0</inkml:trace>
  <inkml:trace contextRef="#ctx0" brushRef="#br1" timeOffset="18">7109 846 9502,'-9'-8'-134,"4"5"206,3-1-137,-1 2 11,2 1-87,1 2-11,1 1 111,3 6 3,3 0 38,1 2 0,3 0 0</inkml:trace>
  <inkml:trace contextRef="#ctx0" brushRef="#br1" timeOffset="19">9339 896 9502,'-17'-22'-385,"12"14"254,1 2-15,2 1 254,1 1-54,0 1 53,1 1-144,0 0-229,1 2 42,0 2 55,1 3 75,1 1 94,1 3 0,-1 0 0,2 2 0</inkml:trace>
  <inkml:trace contextRef="#ctx0" brushRef="#br0" timeOffset="20">12983 933 9502,'-5'-9'-927,"3"5"873,0 1 192,0 1-11,1 1 119,0-1-100,0 0 34,-1 1-90,0 1 43,-2-1-43,0 1 9,-1 0 7,-3 1-4,-1-1-4,0 3-10,-2 2 10,0 2-7,-1 2-66,1-1-28,0 4-2,2-1-24,0 3 62,4-1-15,0 2 19,3-1-103,1 0 34,0 0-115,3 1 102,-1-3-111,6 1 72,1-2-91,4 0-61,3-1 62,2-2-86,1 0 98,2-3 78,2 1 30,1-2 54,2 0 0,0 0 0</inkml:trace>
  <inkml:trace contextRef="#ctx0" brushRef="#br1" timeOffset="21">10306 1021 9502,'-17'-16'620,"11"10"-458,2 2 71,2-1-55,2 1 16,1-1-66,5 0-69,0 0-13,5 0 19,-1 0 72,5 2-27,-2-1 28,1 2-25,-1 2-9,1 0 8,-2 0-10,1 4-17,-3 1 13,2 4 2,-2 2-80,-1 3 27,-2 2-90,-2 2 73,-1-1-109,-2 3 67,-2-1-109,-3 1 105,-2-2-53,-3 0 80,0-1-37,-2-1 33,1-4 112,0 1-42,3-2 97,-1-3-51,4-1 0,-1-2-34,3-1 52,0-2-11,1 0-3,2-1 14,2 0-205,5-1 61,2-1-136,6 0 150,2-1-332,4-2 141,0 0-231,3-1-252,-1 0 205,1 1-271,-1 0 320,-1 1 214,-1 0 89,1-1 106,-3 0 0,3-2 0</inkml:trace>
  <inkml:trace contextRef="#ctx0" brushRef="#br1" timeOffset="22">6985 971 9502,'-4'-4'-511,"2"2"662,0 0 11,0 1 170,0-1-95,1 2 31,0-1-84,-1 0 37,0 0-76,0 1 48,1 0-51,-2 0 5,1 0-10,0 2 8,0-1-59,0 5-3,-1 0-14,1 2 13,0 2-58,-1 2 38,0 0-117,1 4 117,-2 0-162,1 1 91,0 0-113,0 0-91,1 0 62,1-2-90,1-1 3,1-1 93,2-2-62,2-3 65,3 1-137,1-4 35,3-1-97,0-1 83,1-1-50,1-1 48,-1 0 48,1-1 98,1-1 114,0-1 0,1-2 0</inkml:trace>
  <inkml:trace contextRef="#ctx0" brushRef="#br1" timeOffset="23">7285 987 9502,'-2'-12'0,"0"7"0,1 2 432,0 1 219,0 0-24,2 3-11,2 0-518,1 5-37,2 1 37,1 3-92,0 1 57,-1 2-21,0 0 29,1 0-127,-2 1 47,0-1-129,-2 3 74,0-4-217,-1 2 48,-1-1-148,-2-1-8,0 1 141,-4-1-101,-2-1 207,-2 0 52,-3 1 90,-3-2 0,0 1 0</inkml:trace>
  <inkml:trace contextRef="#ctx0" brushRef="#br0" timeOffset="24">13142 1044 10316,'0'-10'-290,"0"6"280,0 1 117,0-1-97,0 0 85,0-1-44,1 2 94,3-3-59,0 2 35,3-1-7,0 0-48,1 1 35,1 0 3,1 0-22,-1 2-14,0 0-73,0 1-24,1 0-86,-1 2 38,-1 0-33,1 2 6,-2 2 31,1 2-4,-2 1-31,-1 1 29,-1 1-96,-1 1 56,-2 0-73,0 3 58,-1-2 17,-2 3 70,-1-4 33,-3 3 105,1-4-36,-1 0 35,0-2 0,2 0-40,0-2 31,1-3-62,1 0 28,1-1 9,0-4 29,3-1-19,1-5-26,2-2-24,0-1-10,3-2 0,-1 0 3,1-1-2,0-1 73,0 2 12,-1 0 22,0 1-28,0 3 21,-1-2 8,-3 4 11,2 0-21,-2 1-52,-2 1-11,1 2 16,-1 0-119,-1 2 10,1 2-48,-1 0 39,0 5 44,0-1-3,1 2-14,0 0 1,1 2-15,0-1 18,2 0 2,-1 0 7,1 1 1,0 0-48,1-1-8,0 1 9,2 0 31,-1 0-97,1-1 52,2 0-120,-1-1-39,2 1 52,-1-2-50,1 0 91,-1-1-33,1-1 26,-1-2-58,2 0 123,0-1 26,1-1 79,3 0 1,-1-1 0</inkml:trace>
  <inkml:trace contextRef="#ctx0" brushRef="#br1" timeOffset="25">9518 1045 9502,'-3'-15'230,"2"9"-44,-1 2-10,1 0-45,0 0 14,0 3 32,1-1 34,1 0 15,1 1-30,3 1-31,2 1-20,1 1-16,2 2 17,0 3-48,1 2 24,-1 1-23,1 4-26,-2-1-42,0 2 34,-2 2-17,-2-1-107,0 1 29,-1-1-133,-3 0 2,0-1 78,0 0-51,0 0 39,-2-1-207,-1-1 30,-2 0-128,-2 0 140,-2-2-212,-1-1 299,0 0-197,-1-1 370,-2 0 0,0 1 0</inkml:trace>
  <inkml:trace contextRef="#ctx0" brushRef="#br1" timeOffset="26">9160 1072 9502,'0'-16'127,"0"9"17,-1 1 69,1 1-27,-1-1-55,-1 2 0,0 0 14,-1 0 34,1 2 52,0 1-37,-1-1 87,0 3-83,-1 2 84,0 1-87,0 6-22,-1 2-48,0 3-15,1 2-88,-2 2 41,3-1-120,-1 1 146,2 0-228,1 1 115,0-1-148,2 0 110,1-2-45,2 1 26,1-2-52,3 1 36,2-2-238,2-1 34,-1-2-152,3-1-145,-2-2 191,3-1-164,-1-1 324,1-3 111,0 0 136,2-1 0,0-1 0</inkml:trace>
  <inkml:trace contextRef="#ctx0" brushRef="#br1" timeOffset="27">7165 1046 9436,'0'-10'-33,"0"5"4,0 2 18,-1 1 275,0 0-25,1 1 184,-3 1-241,2 1-34,-2 2-112,2 2 66,0 1-79,0 2 1,1 1-54,-1 0-125,1 1 63,1-1-87,0 0 97,0-1-78,2 0 47,1 0-81,-1-1 121,2-2 32,-2 0 41,2 1 0,-1-1 0</inkml:trace>
  <inkml:trace contextRef="#ctx0" brushRef="#br1" timeOffset="28">4579 1131 9502,'-4'-16'-36,"2"9"13,-1 1 72,0 0-22,0 0 84,0 1-32,0 0 66,1 0-18,-1 0 18,1 0 8,-1 1-3,1 0 0,-1 1-19,0 0 0,-1 1 14,0-1-25,1 3 74,-3 0-64,1 0 53,-1 2 8,-2 4 30,-2 3-11,-1 3-4,-2 4-95,-1 3 15,0 3-15,-2 2 34,3-1-89,-1 4 19,3-1-35,1 1-59,3 1 73,3-2-84,1 1 90,2 2-126,2-4 69,1 1-139,1-2 28,6 0 19,1-2-30,4-1 74,1-2-291,3 1 92,2-3-181,1-2 159,2 0-253,0-1 89,2-2-195,1-1 338,0-1 134,2-2 153,-1-2 0,0 0 0</inkml:trace>
  <inkml:trace contextRef="#ctx0" brushRef="#br1" timeOffset="29">9920 1113 9502,'-12'-17'319,"7"10"-43,0 3-17,3 1 182,-1 2 64,3-2 222,-2 2-247,4 3 132,1 1-481,3 9 14,3 0-10,4 5 11,0 1-95,3 4 20,2 1-71,1 2 96,1 1-94,0 3 74,-1 0-96,1 2-13,-5 0 13,0 2-42,-4-1 2,-3 2 2,-3-2 24,-3 1 22,-4-1-156,-2-1 54,-4-1-145,-4-3 110,-1-1-70,-3-1 46,0-2-68,0 0-287,1-4 113,-1 0-223,2-4 232,-2-1 227,1-1 56,-1-2 123,1-1 0,-2 1 0</inkml:trace>
  <inkml:trace contextRef="#ctx0" brushRef="#br1" timeOffset="30">9362 1119 9502,'-4'-13'58,"2"7"-9,1 4 39,-1-2 764,2 2-570,-1 4 556,1 1-765,0 6 0,0 0 26,2 1 21,0 2 37,3-2-37,0 1-43,2 0-291,-2 1 14,2-1-149,-1-2-153,1 0 176,-1 0-213,-2-1 253,1 0 142,-2-2 75,0 0 69,0-1 0,1 1 0</inkml:trace>
  <inkml:trace contextRef="#ctx0" brushRef="#br1" timeOffset="31">32105 1132 9502,'-14'-3'-412,"7"1"547,0 0 114,1 1-83,1 1-22,-1 0-40,1 0-8,0 2 26,0 3-20,1 1 14,0 2-13,1 3-57,1 0 28,0 2-25,1 1-29,0 1 2,1 1-16,0-1 24,0 1-69,0 0 29,2-1-117,1 0 93,3-2-185,2 1 81,1-4-122,2 1-4,-1-2 95,2-1-70,0-1 77,-1 0 80,1-3 17,0 1 65,-2-2 0,2 3 0</inkml:trace>
  <inkml:trace contextRef="#ctx0" brushRef="#br1" timeOffset="32">32248 1141 8847,'5'-6'363,"-3"4"-63,0 0-47,-2 0 223,0 1-204,1 0 131,0 0-265,2 1-9,0 2-6,0 2 8,3 2-28,-1 3-21,2 1 11,0 0-4,2 3 42,-1-1 0,1 2 14,-3-2-266,2 2 66,-4-2-197,0 2-67,-2-2 107,0 2-101,-2-2 139,0 1-201,-1 0 72,-1-1-160,-3 0 160,0 0 175,-2-1 34,0 2 94,-1 0 0,-2 0 0</inkml:trace>
  <inkml:trace contextRef="#ctx0" brushRef="#br1" timeOffset="33">2588 1195 9502,'-9'-4'-212,"7"1"-22,0 0 131,1 1-30,-1-1 76,2 0 37,0 1 28,0-1 32,0 0 15,0 1-12,0 1 17,0-1-18,0 0 3,0 0 13,0 0 87,0 1 42,-1 0-21,1 1-16,-1 2-180,1 2 57,-1 1-66,1 2 74,0-1-40,0 2 31,0 0-38,0 1 36,0 0-5,0 2 1,0-1-3,0 2 23,0 0-23,0 0 22,-1 1-23,-3-1 12,0 1-10,0-1 14,0-1-49,1 2 29,0-2-26,0-1 33,1 1-19,0 1 15,0-2-16,0 2 21,1-1-43,0 0 29,0-1-37,0 1 38,-1-1-7,1 0 4,1-1-4,-1-1 41,0-1-31,1-1 32,0 0 19,0-2-39,0 1 44,0-3-53,0 1-5,0-1-10,0 0-194,0-2 51,-1 1-177,0 0-26,0-2 184,0 0-70,2-4 234,1-1 0,1-2 0</inkml:trace>
  <inkml:trace contextRef="#ctx0" brushRef="#br1" timeOffset="34">27122 1244 9502,'0'-9'-66,"0"6"195,0-1-8,-1 2-13,1-1 14,-1 0-14,1 1 133,-1 2-126,3-1 28,-1 0-88,6 1-103,1-1 97,2 1-115,0 0 26,1 0 22,1 0 21,-2 0 31,0 0-26,0 1 9,-2 1-18,-1 0 25,0 4 17,-2 1-18,-1 1 13,-1 0-36,-1 2 28,0 1-32,-1-1 41,0 2-74,-1 0 53,-1 3-54,-1-2-8,-1 2-26,-2 0 2,-1 0 1,-2-1 42,1 1 10,1-2-18,0 0 17,0-3 75,2 1 7,0-1 11,2-1 46,0-2-109,1 0 53,1-1-65,-1-1 80,2-1-55,1-2 71,1 1-88,3-2 25,3 1-15,1-2 25,2 0-72,0 0-10,3-1-10,0-1 8,1-2-56,0 0 13,0-1-105,1-1 95,-1 1 24,0 0 20,-1 0 30,0 1-346,0 1 91,0 0-233,-1 1 291,0 1 88,1-1 129,-1-1 0,2 0 0</inkml:trace>
  <inkml:trace contextRef="#ctx0" brushRef="#br1" timeOffset="35">4986 1261 9502,'-10'-12'159,"4"7"125,1 0 65,0 1 42,2 3-105,-1-1-9,2 0-58,0 1 95,0 0-155,1 2 84,0 2-112,1 4 50,0 2 27,0 4-26,0 3-24,1 0-50,0 4-11,0 0-72,1 3 41,0-1-103,1 2 117,1-1-170,0 3 89,1-3-120,-1 1 95,2-3-45,-1 2 50,1-3-67,-1-2-96,0 0 30,-1-2-89,-1-2 85,1-3 22,-2-2-27,-1 0 41,0-4 41,0-1 10,0-2 70,-1-3-81,0-2 41,0-7-28,1-3 15,2-5-10,-1-3 35,5-3-20,-1-1 94,2-1-1,1 3 26,1 1 204,0 4-101,-1 1 137,-1 4 99,0 4-123,-2 1 129,0 3-133,0 2 35,-1 2-46,-1 1 51,3 3-61,-1 2-90,2 3 25,-1 2-76,2 4-43,-1 1-27,0 1-53,0 1 58,0 1-376,0-1 134,-1 1-254,0-2 230,0 1-632,0-2 189,0 2-228,1-3 459,1 1 423,0-1 0,1 1 0</inkml:trace>
  <inkml:trace contextRef="#ctx0" brushRef="#br1" timeOffset="36">32183 1232 10096,'-5'10'421,"3"-4"-382,1 1 57,0 2-108,1 0-73,-1 1 33,1 0-68,0 0 84,1 0 88,1 0 1,1 0-31,-1-1-84,2 1-301,-2-3 34,2 2-134,-1-3 93,-1 2 209,1-3-24,0 1 185,0 0 0,1 1 0</inkml:trace>
  <inkml:trace contextRef="#ctx0" brushRef="#br1" timeOffset="37">17095 1320 10025,'-3'-13'-277,"2"8"278,1-1 174,1 2 38,2-1 28,1-1-7,4 1-30,1-1-32,1 1 57,1 1-109,0 0 6,0 0-38,-2 2 8,2-1-44,-1 2 40,1-1-73,-1 2-3,-1 0-15,2 1 3,-1 0-15,1 4 25,0-1-60,0 2 22,0 2-14,1 0 26,-1 1-32,0 1 11,-1 1-46,-2 1 83,-2 0-38,-2 3 64,-2-2-80,-2 3 86,-2-2-64,-5 4 63,-2-3 30,-6 1-7,0-1 33,-4 3 3,2-3-15,-2 1-8,2 0-15,0-1 51,3-2-1,1 0-3,3-2 19,2-1-53,1-1 3,2-1-15,2-1 45,1 0-25,1-1 84,1-1 12,0 0-16,0-2 44,2 0-83,1 0 61,4-2-60,1 0 55,4-1-13,1 0-140,2 0 47,2-2-115,2-1 122,-1 0 18,2-2 49,1 0 2,-2 0-535,4-1 124,-2 1-383,3 0 28,1 0 174,1 1-118,1 0 179,-1 0-201,0 1 117,2 2-3,-4-1 235,1-1 237,-3 0 0,-1-2 1</inkml:trace>
  <inkml:trace contextRef="#ctx0" brushRef="#br1" timeOffset="38">6278 1314 9502,'4'-4'-242,"-2"1"264,-2 1-61,0 0 60,0 0-44,0 0 76,0-1 3,0 2 49,0-1 22,0-1 30,-2 2-7,0-1 95,-1 1-85,-1-1 113,-1 1-115,0 0 82,-1 0-36,-1 0 27,-1 2-45,-2 3-23,-2 2-43,-2 3 26,-1 4 76,-2 4-9,2 0 56,-2 4-56,3 0-152,0 2 7,4-2-106,2 2-95,3-3 56,3 0-83,2-1 102,4 0-88,3-3 50,4 0-93,3-2-212,5-2 78,2 0-172,4-2 168,1-1-179,3-1 79,1 0-5,0-2 200,0-2 232,-1 0 0,2 0 0</inkml:trace>
  <inkml:trace contextRef="#ctx0" brushRef="#br1" timeOffset="39">6481 1424 9164,'0'-7'451,"0"5"-244,0 0 34,0 0-49,0-1 15,0 1 24,0-1-60,0-1 10,0 2-35,1-1-62,1-1 4,3 1-12,1 0 23,1 0-28,2 0-13,0 0-1,3 1-92,-1 1 59,0-1-76,0 2 52,1 1-54,-3 1 35,0 2-66,0 1-19,-1 4 39,-2 0-62,-1 3 96,0-1-138,-3 3 82,0 0-130,-1 0 124,0 0-40,-3 1 52,-1-2-17,-2 0-55,-1 1 11,-3-2 3,2-2-10,-1-1 126,0-3-13,3 1 11,1-4 83,0 0-69,2-2 46,1-2-45,2-2-35,1-4 0,3-3 4,1-2 126,2-6-28,0 1 112,2-6-47,-2 1 70,2-5-10,-1 5 60,0-3 38,0 2-47,0 4 49,-1 1 66,1 3-74,-2 3 81,-1 3-96,-1 2-42,0 1-21,-2 3-43,0 1 4,0 1 0,-1 2-2,0 1 14,1 3-2,-1 3-27,0 3 28,-1 2-37,1 3-32,0 0 24,0 1-9,0 1 6,2-1 36,0 1-35,0-1 25,1-1-551,0 0 113,0-1-350,1-1 324,-1-1-231,0-1 140,1-1-214,0-1 41,0-2 208,1 0-104,2-2 167,1-2-188,2-1 297,1-2-136,3-1 338,1-1 0,1-1 0</inkml:trace>
  <inkml:trace contextRef="#ctx0" brushRef="#br1" timeOffset="40">31248 1304 9502,'-4'-7'413,"4"6"-252,1 1 326,0 3-432,3 3-60,0 1-50,1 1-13,1 0-60,-1 0 63,1 0-84,0 1 99,-1-1-148,0 0 75,-2 0-94,1 0-82,-2-1 96,-1 1-38,-1 0 128,0 0 113,-1-1 0,-1 2 0</inkml:trace>
  <inkml:trace contextRef="#ctx0" brushRef="#br1" timeOffset="41">31044 1308 9502,'0'-6'-431,"-2"4"516,0 1-36,-1 1 1,1 0 71,-2 0 26,0 0 8,2 0-8,-2 1-67,1 1 0,0 0-33,0 3-8,1 0-4,1 2-79,0 1 48,0 0-77,0 1 80,1 0-88,0 1 58,1-2-104,1 1 97,1 0-99,1-1 78,1 1-105,1-3 19,1 0 6,-2-1-12,1 1 64,0-3-57,1 2 13,-2-2 19,1 0 16,1 1 88,1-1 0,-1 1 0</inkml:trace>
  <inkml:trace contextRef="#ctx0" brushRef="#br1" timeOffset="42">7483 1347 9502,'-1'-14'360,"0"10"-168,1-1 80,-1 2-18,0-1-29,0 0 28,-1 1-61,1 0-34,0 0-2,0 2 122,1 0-93,0 3 55,2 0-170,3 6 0,1 2 13,4 3-4,0-1-15,1 3-24,0 0-14,1 0 56,-2 1-63,-2 0 75,0 0-143,-3 1 71,-1-2-104,-3 2 91,-1-2-112,-2 1 81,-5-1-120,-2 2-94,-1-3 32,-3-1-71,0 0 79,1-2-177,0-1 46,2-1-122,2-1-87,1 0 151,3-2-127,0-1 284,3 0 101,1-2 127,0 0 0,0 1 0</inkml:trace>
  <inkml:trace contextRef="#ctx0" brushRef="#br1" timeOffset="43">31130 1322 9502,'-1'-9'-762,"0"5"918,0 1 261,1 1-110,0 3 142,1 2-399,1 4-58,0 0 42,2 0-110,-2 0 38,2 0-14,-1 0 38,0 0 15,1 1-115,-1-2 35,2 2-131,-1-2 84,1 0-125,-1 1 59,2-1-26,-2-2 120,2 3 98,-1-1 0,2 0 0</inkml:trace>
  <inkml:trace contextRef="#ctx0" brushRef="#br1" timeOffset="44">3451 1347 9502,'2'-11'128,"-2"6"29,-1 3 31,0 0-25,-1 1 36,0-1-120,1 1 40,-2 0-40,0 1-41,1-1 22,-2 1-81,-1 0 106,0 1-149,-2-1 102,-1 4-153,-3 0 142,-1 1-161,-3 0 83,0 3-113,-3 0 51,0-1 20,-2 2 24,2-1 11,-2 0 29,0 0 23,0 1-34,-1-1 56,0 0-40,0-1 37,0 1-37,2-1 49,0 1 9,2-2 7,1 0-3,3-1 9,1 1 26,3-3-5,2 2 7,2-2-6,2 0-25,1 0 31,2 0-40,0 0-9,1 0 22,2-1-15,2 2 1,3-1-2,3-1 2,2 0-37,3 0 39,1-1-42,3 0 39,0-1-30,3 0 18,-1 0-21,2 0 23,0 0-35,0-1 21,-1 0-23,1 0-16,-2 0-12,-1 1-3,-1 0-65,-2 0 94,-2 0-53,-3 0 63,-1 0-65,-4 1-23,-2 1-2,-1 1 3,-2-1 67,-3 2-20,0-1 16,-3 2-27,-3 0 21,-4 1-22,-5 0 16,-3 0 33,0 0 17,-5 1-1,0-1 35,-2 0-67,0 1 32,-4 0-31,3-1 52,-2 1-30,1 0 42,2 1-54,-1-1 63,0 1-47,1-1 55,0 0-19,2 1 21,0 0-4,0 0-1,3 0 6,1 1-30,1-1 36,5 0-44,0 0 0,5-1 10,1-1-5,2 0-48,3 0 34,1-1-42,2 0 53,1-1 104,6 0-21,3-1 90,6 1-92,5-2 59,4-1-27,6 0 12,3 0 32,2-1-49,7 0 0,-1 0-54,6-1-10,-2-1-24,3 0 54,-2-2-54,1-1 10,-2 0-26,-3 0 28,0 0-134,-2-1 41,-2 1-127,0-1-142,-4 1 81,1 0-133,-6 1 148,0 1-250,-5 0 101,-1 1-72,-6 0 222,-1 0 209,-3 2 0,-2-2 0</inkml:trace>
  <inkml:trace contextRef="#ctx0" brushRef="#br1" timeOffset="45">8597 1337 9178,'-6'-4'346,"5"2"-230,1 1-30,-1 0 32,1-1-32,-1 1 38,1-1 221,0 1-166,0 2 167,0 1-260,0 5-21,-1-1 18,0 2-93,1 0 7,-1-1-28,1 1-75,0 0 78,0 0-87,1 0-72,0 0 54,2-1-73,-1 0 86,2 0-105,0-1 42,0-1-78,-1 1 72,-2-3-31,1 1 112,-1 0-31,-1 0 139,1 0 0,-1 2 0</inkml:trace>
  <inkml:trace contextRef="#ctx0" brushRef="#br1" timeOffset="46">8578 1355 9502,'-8'-7'-77,"5"6"18,1-1 140,0 0-15,-1 0 77,1 0-49,0 1-20,0-1 51,1 1 77,0-1-53,2 3 41,1-1-176,1 3-19,1-1-1,0 2 2,-1 0 1,0 1 33,-1 0-43,0 1 49,1-1-23,-2 1 12,1 0-13,-2 0 15,2 0-52,-1 1 32,1-2-37,-1 0 24,1 1 18,-1-2-16,1 0 18,1-1-35,-1 1 23,0-1-29,0-2-12,0 2 31,-1-1-35,1 0 40,-1-1-16,0 1 7,0-1-10,0 0-34,1 0 35,-1 0-37,0 0 40,0 0 6,0 0-9,0-1 6,1 0-17,0 0 14,1 0-14,-1 0-26,2 0 23,-1 0-24,1 0 30,0 0 16,-1 0-15,1 0 11,-2 0-12,1 0 22,0 0-17,-1 0 20,-1 0-20,1 0 0,0 0-5,0 0 6,0 0 54,1 0-14,0 0 32,0 0-42,0-1-1,1 1-14,0-1 17,1 0-17,-1 0 9,1 0-6,-1 0 10,1 0-8,0-1 12,-1 2-73,0-2 120,0 1-106,1-1 112,-1 1-69,0-1 27,0 1-19,-1 0 24,0-1-1,0-1-13,-1 1 17,-1 1-14,1-2 43,-1 0-25,1 1 29,-1 0-36,-1-1-12,0 0 12,0 1-10,1-1-9,-1 0 9,0 0-8,0 0 5,0-1 8,0 2-10,0-1 10,0 0-22,0 0 15,0 1-16,0-1 20,0 1 11,0 0-10,0-1 10,0 1 20,0 0-26,0 0 29,0-1-35,0 2 50,0 0-20,0 0 40,0-1-28,0 1 46,0 0 31,0-1 9,0 1 4,0 0-81,0 0-782,0 0 433,0 2-535,0 0 713,0 5 75,1-1 29,1 2 0,2 1 0</inkml:trace>
  <inkml:trace contextRef="#ctx0" brushRef="#br1" timeOffset="47">8657 1471 9502,'-11'-19'699,"5"12"-479,2 3 143,1 0 13,2 1-122,0 1 87,0 0-256,0 1-4,2 0-87,2 0 36,3 0 102,2 2-31,2 0-174,1 0-111,2 1-113,0 0 27,1-2 67,-1 1 86,2-1-40,-3 1 42,2-1 68,-3-1-16,0 1 50,-1-1 144,-2-2-52,-2-2 121,0 0-84,-3 0 126,1-2-40,-2 1 92,-2 0-108,1 0 74,-1 0-26,0 1 53,0-1-37,-1 2-67,0 0 51,-1 1-9,-1 1-68,2-1-40,-1 2-42,1 1-92,0 2 78,-1 1-79,1 4 99,0 2-9,0 4 44,1 1-11,-1 2-72,1 1-54,1 2-31,1 1-42,2 0-25,1 1 33,3 0-76,0-1 124,3 2-71,-1-3 47,1 0-11,-1 0-48,-1-2 39,-1-1 1,-2-2-21,-2 1 53,-1-3-16,-1-1-10,-4 1 23,-1-3-9,-6 0 10,-2-3 2,-6 0-59,-2-2 48,-4-3-45,0 0 1,-1-1-20,1-1 2,-1-5 10,4-1-227,0-4 62,3-1-200,3-4 172,2 1 79,1 0 3,4-1 27,2 2 68,1-2 36,2 2 92,2-2 0,0 0 0</inkml:trace>
  <inkml:trace contextRef="#ctx0" brushRef="#br1" timeOffset="48">108 1465 9502,'-22'-6'405,"11"3"-208,2 1-119,1 0 67,2 1-54,2 1 64,0-1-20,2 0 11,0 0-42,2 0 20,1-1-19,2 0-2,4-1 67,5-2-41,2 1 52,4-2-112,3-1 4,2 1-52,1 1-160,4-2 68,-2 1-126,3 1 118,-1-1-300,2 1 101,-3 0-225,1 2 258,-3 0-115,1 1 251,-3 1-142,-1 1 251,1 1 0,-2-1 0</inkml:trace>
  <inkml:trace contextRef="#ctx0" brushRef="#br1" timeOffset="49">301 1433 9502,'1'-12'87,"-1"7"1,-3 1 74,2 0-27,-3 2 13,1-1 25,0 0 25,-2 1-26,2 0 27,-2 1-36,2-1-6,-1 1 18,-1 0-30,2 0-56,0 1 0,0 0-16,0 1-51,1 3 93,0 1-34,1 2-77,1 2 56,0 0-139,-1 3 109,2 1-101,-1 0 61,1 0-91,1 3 81,1-1 19,0 2-1,2-1 43,-1 2-74,2-3-77,-1 1-14,1 0-83,1 0 84,-1-1 40,1-1 20,0 2 41,1-2-25,-1 0 20,0 1-25,-1-1 71,-1 0-3,-1 0 22,-1-1-14,-2 0 6,1-1 16,-2-1 1,0 0 0,-1-2-48,-1 1 9,-3 0-4,-2-1 5,-2-1-5,-3 0 17,-1-1-21,-4 1-12,0-2 3,-4-2-13,2 0 34,-3-1-6,2-2 5,-2-1-10,3 0 1,0-3-9,2-3 7,-1-2-13,2-2-72,1-2 9,1-1-65,2 2-32,1-2 35,3 3-65,2-1 106,2 1-111,1 0 83,2 2-124,2-1-111,2 1 197,2 0-94,4-2 257,3 0 0,3-1 0</inkml:trace>
  <inkml:trace contextRef="#ctx0" brushRef="#br0" timeOffset="50">13432 1414 9502,'-8'-3'-143,"4"2"109,2 1 73,0-1-90,-1 1 84,0 0 17,1 0 37,1 1 0,0 0-217,-1 2 45,2-1-150,-1 1 115,1 1-53,0-1 109,0 1-63,1 1 127,1 2 0,0 0 0</inkml:trace>
  <inkml:trace contextRef="#ctx0" brushRef="#br1" timeOffset="51">1360 1471 9502,'-12'-20'171,"7"12"-10,-1 2 149,0 1-128,3 1 198,0 1-103,0 0 379,3 1-338,1 4 119,2 1-320,4 7 40,2 1-37,4 4 26,-1 0-15,2 2-87,-1 1-53,1 0-36,-1 1-33,-1 0-24,-3 0 18,-2 0-42,-2 0-111,-2 1 88,-4-1-111,-3 1 114,-4-1-207,-4 0 58,-4 0-135,-3 0 135,0-2 105,-2 0 76,2-1 47,-2-1 67,0-1 0,0 2 0</inkml:trace>
  <inkml:trace contextRef="#ctx0" brushRef="#br1" timeOffset="52">32622 1434 9502,'-3'-5'-334,"2"2"370,1 2 17,-1 0 70,0 0 23,0 1-40,-1-1-3,1 1 10,0 0-28,-1 0 59,2 0-74,-2 0 31,1 0-23,-1 1-2,1-1 11,-1 1-23,2 0-4,-2 1-1,0 1-3,0 0 15,0-1 9,1 2-7,-1-1 8,0 2-75,0-1-16,1 1-9,0 0-23,-1 0 31,1 0 8,0 0-4,0 0 13,1-1 20,0 1-29,0-1 28,0 0 30,0 0-22,0-1 21,0 1-5,1-2-13,0 3 15,1-2-13,0 1-9,0 1 6,1-1 3,-1 1 12,0 2-50,-1 0-3,0 0-18,0 1-54,-1 1 87,0-1-53,1 2 61,-1-1-26,1 1 16,0 1-25,0-2 54,0 3-27,1 0 27,0 1-31,1 0 28,1 1-19,1-1 20,-1 3-5,2-3-15,1 2 21,-1-2-22,0 0 27,-1 0-19,1-1 23,-1 1-24,-1-1 24,-1-2-18,0 2 14,-2-1-1,0-1-8,0 1 7,-1 1-5,0-1-52,0-1 39,0 0-37,0 1 44,0-1-32,1 1 22,-1-1-24,1 0-32,1 1 42,0 0-46,0-1 54,0 0-34,0 1 22,-1 1-31,1-1 22,-1 1 2,0 1-4,0 0 6,-1-1 14,0 2-11,0-1 12,0 2-13,0-2 1,0 1 0,0 0 1,-1-1 34,0 1-25,0-1 27,-1 0-33,0 0 27,1 0-18,-1 0 21,-1 0-14,1 0-3,1 0 4,0 0-4,-1 0-29,0 0 23,1 0-23,0 0 27,0 0-3,1 1 4,0-1-3,0 1-47,0-2 32,0 3-40,0-3 47,0 3-9,0-2 6,0 0-7,0 2 17,0-2-10,0 2 10,0-1-11,0-1-2,0 2 2,0-1-2,0 0 5,0 0-7,0 1 7,0-1-7,0 1 3,0-1 2,0-1-2,0 2 3,0-2 30,0 0-22,0 1 23,0 0-31,1 0 1,0-1 0,0 3 4,0-2-14,-1 0 12,1 1-11,0-1 13,-1 0-10,2 1 7,-2-1-8,0 1 3,1-1 3,0 2-5,0-3 6,1 2-11,-1-1 7,1 1-9,-1-1 8,2 1-1,0-1 1,-1 0 1,1 1 0,0-1 0,0 0-1,-2 1 10,1-1-7,-1 0 6,0 1-8,0 0 0,-1 0 1,0 0 0,0 0 0,0 1-1,0-2 1,0 3-1,0-2-2,0 2 4,0-2-4,0 2 4,0-2-4,0 1 3,0 0-2,0 0 2,0 1 12,0-1-9,0-1 8,0 2-11,0-2 0,0 2 0,0-3 1,1 3 0,0-3 1,0 1 0,-1 0 19,2-1-32,-1 0 28,1 1-32,-1 0-15,0-1 23,0 0-27,-1 2 32,1-2-2,-1 1 1,1 0-4,0 0 22,-1 0-18,1-1 18,-1 2-20,0-2 16,0 0-10,0 1 12,0-2 16,0 1-21,0 0 26,0 0-31,0 0 1,0-1 0,0 0-1,0 0 5,0 0-6,0-2 5,1 2-7,0-1-14,0 0 14,1 0-14,-1-1 16,2 1-1,0-1-2,-1-1 0,0 0 23,1 1-14,0-1 15,-2 0-21,1-1 20,1 1-13,-2-1 16,1 1-30,0-1 8,-1 1-7,1-1 11,0 1-14,-1-1 12,0 0-13,1 0 14,0 0 1,-1-1-3,1 0 1,-1 0-9,0 0 6,0-1-10,1 2 11,-1-2 27,2 1-20,-3 0 23,3 0-29,-1 0-6,-1 1 5,1-1-3,-1 0-36,1 0 31,-1 0-32,0-1 40,1 0 2,-1 0-3,0-1 1,0 2-47,-1-1 32,0-1-39,0 2 46,1-1 1,-1 1-1,0 0 0,0 1 50,0-1-41,0 1 44,0-1-51,0 1 20,0-1-11,0-1 16,0 1-16,0-1-9,0 0 9,0 0-8,0 0 3,1-1 4,-1 0-3,1 0 7,0 0-18,0 0 12,0-1-16,0 1 17,-1-1-55,0 1-12,0 0-11,0-2-78,0 2 63,0-2-82,0 1 83,0-2-162,0 1 77,0-1-110,0-1 2,0 0 68,-1-1-53,0 0 54,0-1-269,0 0 201,0-1-348,0 0 469,2-2-69,2-1 227,2-2 0,3-2 0</inkml:trace>
  <inkml:trace contextRef="#ctx0" brushRef="#br0" timeOffset="53">14399 1499 9502,'-19'-6'116,"11"3"11,-1-1 63,3 3-1,1-2 4,0 1-111,2-1-2,0 2-16,2-1 15,0 1-86,1-1 42,2 0-131,3 0 50,1-1 22,5-1-13,0 2 76,4-3-252,1 2 90,1-1-201,0 1-77,2 1 258,-2 0-134,3-2 277,0 1 0,1-2 0</inkml:trace>
  <inkml:trace contextRef="#ctx0" brushRef="#br1" timeOffset="54">32781 1455 9502,'0'-13'-665,"0"8"748,0 1 173,0 3 224,0-2 63,0 2-41,0 2-79,1 0-310,0 2-70,1 2-15,-1-1-10,1 2-32,-1-2 80,0 2-32,1-1 33,-1 0-6,0 2-10,1 0 12,-1 0-20,0 0-34,-1 0 15,1 1-25,-1 0-11,0 1 54,0 0-54,0-1 63,1 1-10,-1 2 3,0-1-5,0 1-39,0 0 24,0 0-29,0 1 35,0 1-13,0 0 4,0 2-3,0 0 9,0 3 72,0 0-52,1 4 51,0-1-84,1 5 18,0-2-17,0 4 24,2-1-40,-1 2 26,0-2-27,1 4 39,-2-3-46,2 2 33,-2-2-37,0 1 34,-1 0 1,-1 2 0,1-6-13,-1 4 23,0-4-26,0 3 23,0-4 9,0 2-10,0-3 19,0 1-23,0-3 11,0 3-10,0-3 12,-1 1-27,1-1 14,-1 1-14,0 0 16,0 0 0,1 0 0,-2 0 2,2 0-4,-1 1-31,1-1 20,0 1-27,0-1-6,0 2 27,0-2-31,0 0 37,1 1-18,1 0 8,1-1-10,0 1 14,1-1 16,0 1-13,1 0 12,-1-1-30,1 1 12,-1 0-12,0-2 15,0 2-15,0-3 10,0 2-9,1-2 1,-1 0 10,0-2-11,0 1 12,0-3 39,0 1-30,0-2 31,0 2-13,0-2-18,0 1 20,-2-2-26,1 1-14,0-1 11,0 1-8,0-1 17,0 1-49,-1-2 37,1 2-39,1-2 21,-1 0 19,0 1-25,-1-1 25,1 0 1,0-1-4,0 1 3,-1-1 33,0 0-28,0 1 30,1-2-39,-3 2 20,3-1-13,-2 1 17,1-1-14,-2 1-7,1-1 13,0 0-11,-1-1-10,1 1 12,0-1-15,0 1 21,0-1 2,-1 0-4,1-1 1,-1 2 6,1-2-10,-1 1 9,0 0-10,1 1-12,-1-1 9,0 0-8,0 1 13,0 0 0,0 0 3,0 0-3,0 0-39,0 1 27,-1-1-33,1 1 41,-1-1-2,0 1 1,1-1-5,-1 1 43,1-1-34,-1 0 35,1 1-40,0-1 35,0 0-23,0 1 27,0-2-29,0 2-14,0-2 13,0 2-10,0-2 1,0 2 9,0-1-8,0 1 11,0 0-39,0 0 27,0 0-32,0 0 27,0 0 3,0-1-6,0 1 5,0-1 38,0 0-30,0 0 29,0 0-35,0 0 26,1-1-17,-1 1 19,1-2-20,0 1-1,1-1 7,-1 1-5,0-1-14,0 0 11,0 0-13,1-1 3,-1 1 10,1 0-11,-1-1 10,-1 2-13,2-1 6,0 0-8,-1-1 10,1 1-25,0 0 16,-1 0-19,1 0 26,0 1 0,0-2-3,0 1 3,0-1-59,1 1 42,-1 0-45,0-1-10,0 0 44,0 0-48,1-1 57,-2 0-58,-1 0-16,2 0-7,-2 0 11,1-1-17,-1 0 43,1 2-52,-1-3 63,0 1-5,1-1-10,-1 1 8,2-3-245,-2 1 54,1-2-148,0 1-30,0-3 161,0 0-115,1-2 132,1-4 0,1-2 1</inkml:trace>
  <inkml:trace contextRef="#ctx0" brushRef="#br1" timeOffset="55">717 1485 9502,'-2'-12'-216,"-1"7"212,-1 0 6,-1 1 49,1 2-1,-1-1 6,1 0 243,-2 2-18,1-1 149,0 1-37,-1 1-115,2-1 63,-1 2-88,-2 2-36,1 2-43,-2 4-43,1 3-30,-2 2 37,0 3-48,0 2 66,0 1-110,1 2 43,1 1-78,0 0 88,2-1-116,2 2 65,1-1-116,1 1 6,1-1 34,1 0-47,0 0-206,2-1 50,3-1-140,1-2 164,2-2-229,1-1 77,2-4-174,2 0 174,0-4 97,1-1 124,1-2 27,3-1 111,0-1 0,1-1 0</inkml:trace>
  <inkml:trace contextRef="#ctx0" brushRef="#br1" timeOffset="56">29350 1470 9737,'-9'-6'-269,"5"3"161,-1 2-91,0 0 186,0 0-8,-1 0 100,0 1-38,2-1 83,-2 1-55,3 0 70,-1 0-40,1 0-18,1 0 419,0 0-273,1 1 276,0 0-364,1 0-66,1 1 12,1 0-27,0 2 18,0-2 20,1 2-29,0-1 39,0 1-67,0 1 46,0-1-44,-1 1 46,1 0-30,0-1 22,-2 1-31,2 0-29,-1 1 35,1-1-32,-1 0 41,1 2-20,-1-1 8,0 0-15,-1 0-32,1 1 46,-1-1-50,0 1 58,0-1-11,0 1-1,-1-1-3,0 1-3,0-1-31,1 1 23,-1-2-26,0 1 29,0 1 2,1-1-2,1 0 2,-1 0-34,1 1 22,0-1-28,-1 0 35,1 1-29,-1 0 15,1 0-16,-1 0-25,1 0 41,-1 0-39,-1 0 44,1 0-16,0 1 5,-1-1-8,2 1-9,-1 0 16,0 0-17,1 0 17,-2 0-25,1 0 18,0 0-19,0 0 11,-1 0 7,0 0-7,0 0 8,0 0 1,0 1-2,0-1 2,0 1-4,0 0-7,0 1 3,0-1-5,0 1 1,0 1 6,1 1-4,0-1 6,1 2-52,0-1 37,0 1-40,0-1 54,1 0-6,-1 0 5,0 0-9,1 0 17,0 1-14,-1-2 13,0 2-16,0-2 18,0 3-13,-1-3 14,-1 4 13,1-2-21,0 3 25,1-1-29,0 2 49,0-1-34,2 1 41,0 1-45,0 1 5,0-1-3,0 2 2,0-1-3,-1 1 7,1-1-5,0 1 10,-1 0 39,0 1-25,-1 1 28,1 1-12,0 0-25,0 2 27,-1 0-32,1 2-24,0-2 16,-2 4-15,2-3 24,-1 3-39,1-4 26,-2 3-29,1-4 4,-1 2 24,0-1-26,-1-1 29,1 0 35,-1 1-29,0 0 28,0 0-38,0-2 2,0 3-7,0-3 5,0 2-59,0-1 45,0 1-40,0-2 54,0 1-16,0-1 11,0 1-14,0-2 16,2 3-5,-1-1 4,3 1-14,-1-2-54,0 3 31,0-3-37,-1 2 52,0-1 6,0 1-8,1-2 8,-1 1 37,-1-1-25,2 1 33,-1-1-23,0 0-11,0 0 13,1-1-16,0 0-51,0 1 40,1-2-39,1 2 53,0-2-77,0 1 53,0-2-58,0 2 70,0-2-2,-1 1-5,1-1 2,-2 0 9,0 0-6,0-1 4,-1 0-13,0 0 35,-1-1 15,0 1 3,0-1-8,0 1-30,-1-1-7,1 1 64,1-1-110,0-1 96,-1 1-103,1-1 30,-1 1 25,1-1-32,0 1 38,0-1 3,-1 0-4,0 0-2,-1-1-4,0 2 36,0-3 16,0 2-6,0-3 52,0 1-83,0 0 47,0-1-46,0 0-5,0 0 9,0-2-5,0 1-6,0-2 9,0 1-4,1 0 8,0-1 4,0 0-7,1 1 3,-1-2-3,-1 0 14,0 1-9,0-1 2,0 1-9,0-1-9,0-1 7,0 2 0,0 0 54,0 0-30,0-1 37,0-1-121,0 0-21,0 1-5,1-2 16,0-1 73,0 0-9,0-1 7,1-2-7,0 1-260,-1-2 64,0-1-817,-1 0 212,1-1-34,0-1 350,3-4 492,2-1 0,2-3 0</inkml:trace>
  <inkml:trace contextRef="#ctx0" brushRef="#br0" timeOffset="57">14470 1512 9502,'0'-15'0,"0"9"0,0 0 0,0 1-219,0 1 434,0-1-189,0 2 399,0 1 94,0 0-312,1 3 169,0 1-285,2 4-95,-1 1 32,1 2-117,1 2 143,-2-1-236,2 2 128,-2-1-185,2 1 135,-1 0 46,0 1 1,1-2 44,0 2-354,0-3 115,0 0-234,-2-1 188,2 0 5,-1-2 160,-1-1-35,0-2 168,2 3 0,-2-3 0,3 2 0</inkml:trace>
  <inkml:trace contextRef="#ctx0" brushRef="#br1" timeOffset="58">29547 1484 9502,'-10'-2'-869,"6"0"818,0 1 51,1 0 84,-1 0 96,2 1 44,0-1 59,-1 1-73,1 0-46,1 0 116,-1 0-144,1 0 106,0 1-145,1 2 19,-1 0-15,1 0 19,0 2-57,0 0-11,1 0 0,-1-1 20,2 2-13,0-2 41,-1 1-55,2 0-3,0 0 32,-1 1-28,2-1 30,-1 1-3,0 0-10,0 1-11,0-1-3,-1 1 16,0 0-17,1 1 25,-2 1-6,1-1 1,-2 1 0,1 0 15,0-1-69,1 1-8,-1 0-15,1 1-84,-1 1 76,2 0-89,0-1 87,0 2-70,0 0 98,1 0-71,-1 1 77,1-1-44,-1 1 32,1-1-34,1 0 49,-2 0-17,0-1 17,0 0-16,-1 0 0,1-1 1,-2 0 0,0-1 23,0 2-6,-1-2 13,0 2-16,0-2-3,0 1-4,0-1 4,0 0 15,0 1-10,0-1 12,0 1-16,0 0-2,0 1 2,0 1-1,0-2 2,2 2-36,0 0 25,0-1-27,1 1 37,-1-1-4,1 2 4,0 0-5,-1 0 4,0 0-2,1 2 1,-2-2 54,1 3-42,-1-2 44,1 3-52,-1-4 33,1 4-21,-1-2 25,0 3-26,1-1-47,0 0 39,1-1-40,-1 1 22,2-1 15,-1 2-13,0 0 18,1 0-41,-2 0 27,2 1-38,-1-1 82,-1 0-32,0 0 31,0 0-44,0-2 3,0 1-9,-1-2 7,1 0 43,-1 0-35,1-1 44,-1-1-49,0 0 15,0 0-7,-1-2 15,1 1-13,0 0-32,0-2-18,0 2-6,0-1-33,1 0 65,-2 0-31,1 0 33,-1 0 7,1-1-10,-1 1 7,0 1-8,0-1 38,0 1-29,0 0 31,0-1-35,0 1 1,0 1 2,0-3-2,0 2 16,0 0-10,0-2 15,0 1-50,0 0 31,0-2-32,0 2 36,0-2-1,0-1-3,0 1 2,0 0-9,0-1 17,0 1-17,0-1 15,0 1 4,0-1-9,0 0 12,0 0-17,0 0 1,0 0 1,-1-1 3,1 1-40,0 0-7,0-1-4,-1 1 8,1 0 28,0-1 3,0 1-5,0-1 1,0 1 25,0-1-23,1 0 21,-1 1 16,0-1 12,1 1 1,-1 0-6,0 0-6,0 0-21,0 1 31,0 0 21,0 1-26,0-1 34,0 1-39,0-2-11,0 2 19,0 0-16,0-1-35,0 0-28,0 1-46,0-1 44,0 1-19,1 0 65,0-1-26,-1 1 20,1 0 1,-1 1-3,1 0-9,-1 0 12,1 1-9,0 0 7,-1-1 1,1 1 9,-1 0-9,0 1 14,1-1-13,-1-1 13,0 2-8,0-1 12,0 0 7,0 1-13,1-2 15,0 2-21,0-2 1,1 2 1,-1-1-1,1 0-2,-1 1 3,-1-1-2,0 2 3,0-2 1,1 2-1,-1-1 1,0 1 2,0 0 14,0 0-10,0 0 8,1-1-5,-1 0-8,2 2 9,-2-2-9,3 2-20,-2-1 17,2-1-17,1 2-6,0-2 20,0 1-23,0 0 28,1 0-24,0 1 16,0-2-20,0 1 22,-1 0-6,1-1 3,-1 0-6,0 0 59,-1-1-42,-1 0 43,1 0-53,-1-1 33,0 0-21,-1-1 26,-1 0-33,1 0 3,0-1 3,0 0 2,1-1 8,-1 1-5,0-2 11,1 1-61,-1-2-17,1 2-61,0-2 38,1-1 22,-2 1 42,3 0 7,-2-2-15,0 1 78,0-2-60,1 1 61,-1 0-72,0-1 1,-2 0 5,1 0-3,0 0 58,0 0-39,-1 0 50,1-1-53,-1 0-38,1 1 27,-1-2-33,0 1-11,1 0 38,-1 0-43,1 0 49,-1-1 2,0 0-7,1 1 3,-1 0-9,0-1 4,0 2-11,0-3 9,1 3-6,-1-2 5,1 1 0,-1 0 15,0-1 36,1 2-20,-1-1 25,1 0-30,-1 0-7,1 1 9,0 0-10,-1 0 4,1 0-2,-1 1 4,1 0-25,0 1 13,-1-2-12,0 2 17,0-1-2,0 1 1,0 0-5,0-1 5,0 2-13,0-1 9,0 0-13,1 0-13,-1 0 15,0 0-17,0 0 22,1 0 6,-1 0-5,1 0 4,-1-1-58,1 0 39,-1-1-40,1 2 51,0-2-2,0 3 1,-1-2-5,1 1-59,-1 0-65,0 0-21,0 0-43,0-1-13,0 1 34,0-2-59,0 2 95,0-2-148,0 0 69,0 1-99,0-2-144,0 0 104,-1 1 5,0-1 175,-1-1 186,0 2 0,0-1 0</inkml:trace>
  <inkml:trace contextRef="#ctx0" brushRef="#br0" timeOffset="59">10408 2167 10316,'-18'0'-633,"9"0"577,2 0 77,1 0 77,0 0-14,0 0-33,1-1-17,0 1-13,2-1-27,-1-1 13,2-1 25,1-1 52,1-1 12,0-2 41,1 0 20,3-3 102,2-1 19,5-2 25,2-3-82,5-1-73,2-1-39,5-4-35,0 2-91,7-3 29,-2 2-87,4-2 61,3 1-25,1-1 31,1-1-23,2 2 35,0-1-73,1 0 56,1 3-61,0-3 29,-1 3 23,1 1-25,-3 0 32,-2 3-25,0 0 16,-4 2-23,0 1 38,-2 0-3,-1 3-2,-2 1-3,-1 0-5,-1 2 2,-3 1-5,1 0 3,-3 1 19,-1 0-11,0 1 18,0 0 22,-3 0-20,0 0 34,0-1-29,0 2-17,-2-2 18,2 2-11,-2-1-4,1 0 18,-1 0-22,0 0 21,-2 1-19,0 0 15,-1 0-18,-1 1 15,-3 0-28,1 0 15,-3 0-17,1 2 15,-3-2 11,0 1 0,-1-1 24,-1 1-20,-1 0-102,-1 1-49,-2-2-104,-3 0 0,-2-3 0</inkml:trace>
  <inkml:trace contextRef="#ctx0" brushRef="#br1" timeOffset="60">26271 1515 9502,'-11'-4'87,"6"1"33,2 1 36,1 0 155,0 2-145,4 0 104,0 1-141,5 1 1,2 2 14,1 0-24,2 1-16,0 2 3,0 0-14,2 0-23,-3 0 0,2 1-11,-2 0 0,-1 0 60,-1 1-36,0 0 30,-2 0-101,0 1-115,-3 0-24,-1 0-44,0 0 5,-3 0 78,0 2-59,-1 0 66,-3 0-231,1 2 68,-5-1-175,2 1-144,-2 1 363,2-2-191,-3 3 391,1 0 0,-3 0 0</inkml:trace>
  <inkml:trace contextRef="#ctx0" brushRef="#br1" timeOffset="61">1024 1598 9502,'-9'-12'0,"4"6"0,-2-1 259,2 2-14,-1-1 171,-1 3-87,-1-2-65,0 3-40,0-1-26,-1 1-43,1 1-21,-1 1 7,1 1-48,0 2 5,1 2-25,0 3 46,1 1-101,-1 4 51,3-1-104,0 3 116,1-1-132,2 3 79,-1 0-136,2 0 21,0 0 33,0 1-29,1-3 50,1 2 12,0-2 23,4-1 0,-1 0-50,3-2 24,-1-1-38,1-1 64,0-1 0,1-2 0,0-2 3,1 0-8,0-2-61,1-1-24,1-2-6,0 0-34,1-2 96,0-1-40,0-5 45,-1-1-1,1-2-11,-2-3 11,0 0 33,-2-2 16,-2-1 7,-1-3-13,-1 1 12,-1-1-33,-3-1 38,0 0-46,-1 1 19,-2 1-14,-1 1 20,-3 2 28,-2 1 19,-2 2-3,0 2 52,-3 1-30,3 2 7,-4 1-13,2 2 7,0 1-41,0 2 53,0 0-59,0 1 19,0 1-16,1 2 37,-1 2 26,2 1 10,0 4 8,1 1-24,1 1-54,1 1 24,1 1-23,1 0 22,1 1-23,1 0 11,2 0-19,0-1-30,1-1 47,2 0-57,2-1 70,3-1-121,2-1 35,4-2-106,0 0 105,3-2-296,0-1 121,2-3-212,1 0-154,0 0 142,1-1-184,0-1 28,2 0 146,-3-2 75,2-1 156,0-2 206,0-2 0,1-1 0</inkml:trace>
  <inkml:trace contextRef="#ctx0" brushRef="#br1" timeOffset="62">31908 1583 9502,'-6'1'336,"3"-1"-162,2 1-26,-1-1 42,1 1-64,1 1-45,0-2-17,-1 2-40,1 0 60,1-1-114,0 1 57,3-1-111,1 0 112,3-1 17,0 0 62,1 0 11,0-1-176,1-1 46,-1-1-147,-1 0 169,1-1-16,-3 0 84,2-1-58,-3 1 81,0 0 11,1 0 9,-3 1-4,2-1 3,-2 2 20,-1-1 12,-1 0 33,0 2 591,0-1-454,-1 4 358,0 0-646,-1 5-95,0-1 83,0 3 20,1-1 26,-1 1 30,1 0-133,1 2 21,-1 0-96,2 1-48,0 0 47,0 2-63,2-2 92,-1 2-86,-1-1 64,1 1-87,-1 1 91,0-1-66,-1-1 66,0 2-76,-1-3 59,1 1 25,-1-2 7,1 1 7,-1-1 32,0-2-40,0 0 42,-1-1 23,0-2-47,0 0 43,-2-1-36,-1-1-42,1-1 46,-2 0-35,3-2 43,-4 0-143,3-1 42,-3 0-125,2-1-74,-2-2 57,0-2-80,0-2 89,0-2 88,0-2 63,1-1 70,-1-2 62,-2-2 0,1-2 0</inkml:trace>
  <inkml:trace contextRef="#ctx0" brushRef="#br1" timeOffset="63">26027 1571 9502,'-12'-4'49,"8"2"17,2-1 79,0 2-67,-1 1 25,2-1-41,0 1-27,-1-1 11,1 2 1,-1 0-7,1 1 143,0 3-76,0 3 69,1 1-141,-2 3-6,1 1-21,-2 2 41,0 0 23,2 2 26,-2 0-22,1-1-47,0-1-219,2 0 19,0-1-126,1-1-100,2-1 116,2-2-136,3-1 164,1 0 147,4-1 36,0-1 70,4-1 0,-1 1 0</inkml:trace>
  <inkml:trace contextRef="#ctx0" brushRef="#br1" timeOffset="64">8049 1606 9502,'-8'0'775,"7"0"-318,-1-1 544,1 1-246,0 0-413,0-1 141,0-1-396,1 1 4,0 0-14,1-1 80,1 1-37,2 0-198,4-2-141,3 1-113,4-1 33,4 1-349,2-1 170,4 1-354,0 1-16,5-1 503,-3 0-137,5-1 482,-2 1 0,1-2 0</inkml:trace>
  <inkml:trace contextRef="#ctx0" brushRef="#br1" timeOffset="65">26196 1571 9502,'-2'6'-130,"0"-5"182,0-1 93,-1 1-13,-1-1-11,3 1-25,-2 2 18,1 1-15,0 0-12,0 2-9,0-1 13,1 1-14,0 1-16,0 1-16,0 0-57,1 0-86,0 1 53,0 0-103,0-1 150,1 1-29,1 0 72,0-1-17,1 0-258,0-1-46,1 0-180,-1 0 178,1-1 128,0 1 150,1-1 0,1 0 0</inkml:trace>
  <inkml:trace contextRef="#ctx0" brushRef="#br1" timeOffset="66">31379 1578 9502,'-5'-4'1036,"3"2"-728,3 2 211,1 1-399,2 4-107,0-2-1,2 4-99,1 1 128,0 0-115,-1 1 90,0 0-107,1 0 0,-1 0 32,-2 0-46,1 1 61,-3-1-58,0 0 48,-1 0-59,-1 1-64,0-1 37,-1 1-94,0-1 133,-2 0-95,-2 0 92,0-1-111,0-1 104,-2 1-268,3-2 151,-1 0-93,1 1 189,-2-2 132,-1 1 0,0-1 0</inkml:trace>
  <inkml:trace contextRef="#ctx0" brushRef="#br1" timeOffset="67">1915 1651 9502,'-14'0'133,"10"0"220,-1-1-79,2-1-93,-1 2-10,1-1-40,1-1 108,0 1 5,1-1 82,1 1-44,2 0-72,0-1-28,5 0-35,3 0-12,1 0 11,4 0-15,0 0 0,3 0-155,0 0 54,0 1-122,2 0 123,-2-1-334,2 1 112,-2 1-247,0 0 205,-1 0-239,1 0 117,-2 0-212,0 0 31,-2 0 125,2 0-79,-1 0 176,-2 0 153,-1 0 69,-2 0 92,0 1 0,0 1 0</inkml:trace>
  <inkml:trace contextRef="#ctx0" brushRef="#br1" timeOffset="68">30734 1655 9138,'0'-7'21,"-1"5"73,-1 1 46,0-1 27,0 0-12,0 1 71,-1 0-65,-1 0 28,1 0-25,-2 0-1,1 1-46,-2 0 60,1 0-66,1 0-40,-2 1 37,2 1-24,-1 1-18,2 3 28,-1 2-47,1 1 32,2 0-15,-1 3-11,1 0-19,0 1-71,1 1 48,0 0-85,0 0 91,0 1-6,0-1 51,2-1-18,0 1-80,1-2-193,1-1-1,2 0-94,-1-2-39,3-1 90,-1 0-80,1-2 109,1 0-126,1-2 34,-1 1-69,2-3 192,0 0 125,2 0 88,2-1 0,-1 0 0</inkml:trace>
  <inkml:trace contextRef="#ctx0" brushRef="#br0" timeOffset="69">13460 1650 9455,'-5'0'-108,"3"0"-20,2 0-129,-1 1 275,1 2 3,0-1-11,2 0-2,0 2-8,2 0 0,-1 3 0</inkml:trace>
  <inkml:trace contextRef="#ctx0" brushRef="#br1" timeOffset="70">30803 1757 9502,'-2'-10'-292,"1"6"358,1 1 36,0 0 23,0 0-31,0 1 38,0-1-38,2 0 31,-1 0-67,4 0 51,0 0-51,2 2 8,0-2 24,1 0-38,-1 2 49,0-1-63,-1 1 30,1 1-27,-1-1 40,0 2-54,0 0-33,-1 1 4,0 2-42,0 2 66,0 1-25,1 3 17,-2-1-174,1 2 56,-3-1-153,2 1 3,-2-2 71,-2 1-47,2-2 45,-2 0 104,1 0-40,0-3 75,0-1-51,0 0 124,-1-1-35,1-2 56,-1 0-67,1-1-40,0-1-15,1-3 224,0 0-53,0-4 161,0 0-18,-1-1-60,2-1 70,-1-2-104,1-1 39,-1 0-96,1-1 41,0 0-48,-1 1 59,0 1 32,1 0-5,-1 4-6,-2-1-65,2 4 15,-1-1-17,0 3 309,0 0-267,1 3 204,-1 0-277,0 3 8,1 3-55,1 1 21,0 2-98,-1 0-26,3 0 39,-2 1-65,2 0 123,-1 0-38,1 0 96,0-2-89,0 1 65,0-2-404,-1 1 115,2-1-253,0 0-115,0-1 158,2 0-156,0-1 208,0-1 2,1 0 218,1-2-42,0 0 224,1 1 0,2-1 0</inkml:trace>
  <inkml:trace contextRef="#ctx0" brushRef="#br1" timeOffset="71">29955 1691 9502,'-2'-8'-36,"1"6"127,1 0 55,-1 0 27,1 1 11,0-1-1,0 1 5,-1-1 94,0 1-100,1 0 299,-1-1-338,0 4 153,0 1-226,1 4 26,2 1-51,1 3-15,0 0-4,3 1-4,0 1 21,0 0-33,0 0 8,2 2-52,-3-2 89,1 2-43,0-1 42,0 1-53,-1-2 34,1 2-42,-2-2-13,0 3-23,0-4-2,0 2 6,-2-2-30,1 1 9,-1-2-82,1 0 77,-2 0-65,0-1 47,0-2-66,0 0 56,0-3 23,-1 1-5,0-3 35,0-1 50,0 0-39,0-3 67,0-1-81,0-4 56,0-2 20,0-3-1,0-3 7,0 1-91,1-2 42,0 0-40,2 0 43,1 1-5,1 0-8,1 1 68,-1 2-10,1 2 69,0 1-66,-1 1 106,-1 3-66,0-1 103,-1 2-86,-1 2 52,0 1-50,0-1 57,0 1 3,1 1-60,-2 0 42,3 3-78,-1 1-69,1 3 5,1 1-69,-1 0 84,0 2-64,2 0 54,-2 1-87,2-2-185,-2 1 47,2 1-126,-2-2 143,1 1-277,-1 0 88,0-1-208,1 0 328,-1-2 132,1 1 140,-1-2 0,4 1 0</inkml:trace>
  <inkml:trace contextRef="#ctx0" brushRef="#br0" timeOffset="72">10626 1783 9502,'-13'-6'-762,"7"3"584,1-2 146,-2-2 6,1 1 77,1 0-16,-1-1-3,2 0-1,-1 1 0,2 0 15,0-1 9,0 2 2,1 1-2,0 0 22,2 1-29,-2 1 51,2 0-76,-1 3 39,1 1-49,-1 5 30,0 2-80,-2 2 54,-1 4-54,-1 1 63,-2 2-27,-1 1 11,-2 0-17,-1 2-11,0-1 26,0 0-29,-1 0 30,1 0-23,-1-2 16,-1 1-16,3-2 8,-3 0 5,2 0-6,1-2 7,-2 2-2,1-3 3,0 1-3,1-1 4,0-2-1,0 2 1,2-4-1,0 2-5,2-4 4,0 1-6,3-3 6,0 1 18,2-3-12,0 1 14,1-2 26,0 0-30,0-1 32,1 0-39,1-1 28,0 1-18,2-2 22,1 1-25,-2 0-3,2-1 10,-2 0-8,2 0 57,-1 0-41,1 0 47,-1 0-24,2 0-12,1 0 15,0 0-22,2-1 12,1-1-6,2-1 10,3 0-13,1-2-18,3 1 13,1-2-13,4 1-33,0 0 31,3 0-30,1 0 40,-1 1-32,1 1-13,-3 0-5,0 2-82,-2-1 51,-2 2-81,-2 0 72,-3 0-61,-1 0 43,-2 1-57,0 2 46,-1-1-75,-1 1 36,0-1-76,1 0 114,-1-2 19,4 2 73,0-2 0,2 1 0</inkml:trace>
  <inkml:trace contextRef="#ctx0" brushRef="#br0" timeOffset="73">14314 1786 9502,'-11'-14'158,"6"10"-26,2-1 0,1 2 1,-1-1 26,1 0-36,0 1 48,1 0-53,0 0 27,0 1-15,1 0 15,-1 0-110,2 0 37,0 1-103,1 1 100,4 0-58,0 2 45,2 2-67,1 2-4,0 1-19,1 3 45,0 0-18,-1 3 15,0-3-44,1 5 17,-3-3-15,1 4 76,-2-1-27,-1 3 24,-3-1-239,0 0 62,-1 1-160,-2 2 114,-1-2-79,-3 2 44,-1-2-74,-3 0-33,1-2 65,-1 0-58,0-3 166,-2 1 65,0-3 88,-1 1 0,0 0 0</inkml:trace>
  <inkml:trace contextRef="#ctx0" brushRef="#br1" timeOffset="74">5679 1864 9502,'-2'-13'0,"1"7"-34,0 0-4,0 2 270,1-1-27,-2 1 222,-1 0-121,0 2 10,-1-1-27,-1 1 38,-3 1-20,1 1-52,-2 0 17,-1 2-49,0 2-25,-1 4-25,-2 2-27,2 2-85,0 3 52,1 1-51,1 1 83,3-1-120,1 2 39,3-2-112,1 1-5,0-2 28,3 2-38,0-3 61,4 2-125,1-3 43,3 0-83,0-2 11,2 1 72,0-3-82,1 0 108,0-4-94,1 0 49,-1-3-34,1 0 24,-1-2 14,2-1 38,-3-2-44,3-3 87,-4-1-5,2-5 7,-2-1-11,-2-3-98,0-2-8,-2-4 1,-1 0 20,-2-5 47,-2 2 15,0-4-12,-1 6 49,-1-2-38,-2 4 24,-1 1-48,-1 4 200,-2 0-47,-2 4 138,-2 0 40,-1 4-89,-1 1 77,-1 3-65,0 1-25,-3 1 10,0 1 7,0 2 21,0 2 20,1 2-17,0 2-17,2 3-84,-1 2 8,4 1-11,0 2 34,3-1-108,0 2 28,4-3-109,1 2-65,2-2 39,3 1-47,1-4 57,6 2-210,3-3 43,2-1-144,3-3-202,4 0 170,1-2-221,4-2 261,-1-1-54,6 0 271,-2 0-88,4-3 254,0-1 0,2-2 0</inkml:trace>
  <inkml:trace contextRef="#ctx0" brushRef="#br1" timeOffset="75">31672 1748 9502,'-9'-1'213,"6"1"-17,1 0-50,0 0 46,1 0 100,0 0-139,2 0 81,1 1-382,4 0 87,1 0-115,1 0-42,0-1 108,0 0-101,1 0 85,1 0-247,0 0 248,-1 0-186,2-2 311,1-1 0,0-1 0</inkml:trace>
  <inkml:trace contextRef="#ctx0" brushRef="#br0" timeOffset="76">14167 1781 9502,'-9'-12'-134,"7"7"241,-1 2 24,1 2-12,0-2-6,1 1 18,0 0-150,0 1 53,2 2-85,-1 2-1,4 4 39,-1-1-19,2 3-2,0-1 72,-2 1-55,0 0 44,1 0-218,-4 0 72,2 0-137,-2 0-49,0 1 196,-1 0-92,-2 0 201,-3-1 0,-1 1 0</inkml:trace>
  <inkml:trace contextRef="#ctx0" brushRef="#br1" timeOffset="77">1955 1768 9502,'4'3'120,"-2"-1"-31,-2 0 105,0 0 10,0 0-18,-1 1 79,0 0-85,-1-1 59,-1 1-38,0 0 0,1-1 12,0 1-60,1-1 8,0 0-15,1-1 26,0 0-30,0 1 31,0-1-28,0 1 13,2-1-6,0-1 3,1 2-93,1-2-18,1 0 16,1 0-128,0 0 104,0 0-132,2 0 104,2 0-133,1 0 83,0-1-95,2-2 51,0 1 86,2-1-63,-2 0 91,2-1-140,0 2-70,1-2-55,-2 2-27,3 0-94,-1 0 103,2-1-119,-2 1 117,1 0-70,-2 1 54,1 0-52,-3 0-29,2-1 62,-2 1-76,-1 1 190,-2-1 48,-1 0 130,-1 0 0,0-1 0</inkml:trace>
  <inkml:trace contextRef="#ctx0" brushRef="#br0" timeOffset="78">13802 1796 9502,'-4'-10'-642,"2"6"774,1 1 247,-1 1-119,-1 0-61,0-1-19,0 2-35,-1-1-83,0 2 64,-1 0-70,1 0 72,-2 1-143,2 4 39,0 0-145,2 2 50,0 2 12,0 1-8,1 1 80,1 0 20,0-1-5,1 2 32,1-1-244,1 0 78,2 0-150,1 0 99,2-1-59,1-2 38,2 1-50,0-3 65,0 1 85,1-2 16,1 0 62,-1-1 0,2 0 0</inkml:trace>
  <inkml:trace contextRef="#ctx0" brushRef="#br0" timeOffset="79">13894 1802 9502,'-4'-8'12,"2"5"247,1 1-138,1 4 191,0-1-260,1 5-22,0-1 2,0 2 4,1 0 54,1-1 0,-1 2-27,0-1-125,0 1 15,-1-1-107,2 0 115,-2 0-102,0-1 68,-1 1-98,0-1 45,0-2-2,0 1 33,0-2 24,0-1 144,0 0-63,0-5 79,0 2-84,0-8-3,0 1 9,1-1 11,0 0 42,2-1 48,0 1-24,0 1 75,2 1-124,-2-1 68,2 2-76,-1 1 50,1 0-35,-2 2 34,1-1-78,-1 2-5,1 1-4,-1 1 21,0 0-25,1 0 49,-1 1-53,1 2 45,0 1-77,-2 0 1,2 1-64,0 0 7,-2 0-7,1 0 20,-1-2 22,0 1 28,0-1 21,0-1-29,1-1 88,-2 1 4,2-2 14,0 0-18,-1 0-23,2-2-21,1 0 28,-2-4-17,2 1 47,-1-2 40,0 1-17,0-1 71,-1 2-52,0-2 24,0 2-25,1 1 28,-2 0-64,0 1 70,0 1-168,0 1 28,-1 0-84,0 0 93,1 1 1,0 0 59,1 1-16,-1 1 2,0 2-273,1 1 34,0 1-167,-1 0-66,1 1 139,0 1-128,0 0 240,1 0 65,2 1 112,0-1 0,3 1 0</inkml:trace>
  <inkml:trace contextRef="#ctx0" brushRef="#br1" timeOffset="80">24177 1874 8847,'-7'-11'-184,"4"5"468,0 2-39,0 0-99,1 1-57,0 1-27,1 0-46,0 0 295,0 1-222,1 2 215,0 0-247,1 4 13,1 1-10,1 2 3,-1 0-21,2 1 24,0 1-25,0 0 37,0-1-80,-1 1-4,1-1-18,0 1-30,0-1 33,-1-1 6,1 0-8,1 0-10,-3-1-33,2 1 9,-2-1-58,2-1 53,-2 0-19,1 0 19,-2-1 38,1 0 11,0-1-27,0-1 21,-1 0-180,0 0 50,0-1-118,0 0-46,0-1 85,1 0-85,0 0 181,0 0 45,1-1 87,2-2 0,-2-2 0,2-3 0</inkml:trace>
  <inkml:trace contextRef="#ctx0" brushRef="#br0" timeOffset="81">13093 1878 8526,'0'-7'479,"0"4"-364,0 0 13,0 2-46,0 0 42,0 0-4,0-1-19,-1 1 8,0 0-23,-2 1-18,-1-1 20,-1 2-72,-1 1 61,-1 1-63,0 3 68,-1 0-65,0 3-8,1 0-25,0 2-24,1 0 13,2 1 13,0 1-6,3-2-1,0 1-30,1 0 5,2-1-37,2 1 50,1-2-18,2 0 17,1-1-59,3 0 26,-1-1-92,2 0 85,-1-1-140,2-1 75,0-1-100,2 0 131,1-1 44,1 0 64,0 0 0,2 0 0</inkml:trace>
  <inkml:trace contextRef="#ctx0" brushRef="#br1" timeOffset="82">2604 1875 9502,'-1'9'-292,"-1"-4"74,0-2-183,-1 2 237,1-2 92,-1 0 72,0 0 0,1-3 0,0 2 0,-2 0 0,0 1 0</inkml:trace>
  <inkml:trace contextRef="#ctx0" brushRef="#br1" timeOffset="83">27132 1937 9502,'-6'-11'-92,"3"7"45,0-2 18,1 3 75,-1-2 99,0 2-38,2-1 53,-1 1-45,0 2 39,1 0-31,-1 0 15,2 0-11,-2 1 11,1 0-60,0 0-11,-1 1-3,1 1 24,0 0-21,1 3 60,0-1-63,0 3 85,1 0-33,1 1 29,2 0-44,0 0 58,1 2-49,2 0 39,-2 0-40,1 1-31,1 1 14,-1 0-4,-1 1-49,2 0 66,0 2-67,-1-2 79,1 1-110,1 1 38,-1 0-106,2 0 42,-1 0-16,0 1 54,0-1-23,0 1 89,-2-1-50,1 1 38,-1 1-39,-3 0 54,1 0-43,-3 0 43,1 1 18,-2 2-42,0 0 53,0 2-57,0 1-45,0 2 1,0-2-10,1 3-79,0-1 59,1 1-86,0-2 80,1 2-27,0-2 17,1 2 4,-1-1-11,0 1 90,0-2-49,0 3 43,0-3-58,0 2 12,-1 0-29,1 1 21,-1-1 57,0 2 35,1-2 17,0 4-50,-1-3-29,1 1-31,0-2 41,-1 3-55,1-4 39,1 2-42,-1-1 46,2-1-43,0 0 27,0 1-32,0-3 27,1 4 8,-1-3-23,1 2 18,-1-2-25,1 1 21,-2-1-12,2 0 63,-2-1-36,0 1 38,0-1-47,0-1 64,-2 0-44,2 0 48,-1-1-57,0 0-24,0-2 20,0 3-16,-2-3 14,2 1 7,0 0-5,0 0 8,-1-2 1,1 2-1,0-1 1,1 1-27,1-2 15,-1 1-15,1-1 14,0 1-21,0-1 11,0 0-15,-1 0 23,1 0-14,-1-1 10,1 0-10,-1-2 14,0 2 0,0-1-3,0 0 2,-1 0-4,1 0 3,-1 0-4,-1 0 25,0 0-19,0-1 20,-1 0-22,1 1 14,-2-2-8,1 1 9,1-1-9,0 0-30,0-1 23,0 2-22,0-3 12,0 1 11,0-1-13,0 1 13,-2-1 1,1 0-1,-1 0-4,0 1 45,0-1-35,0-1 36,0 1-44,0 0 16,0-2-11,-1 2 11,0-1-8,-1 0-32,0-2 25,0 2-25,1-1 14,0 0 12,-1-1-13,1 1 15,0-2-1,0 1-5,0-1 1,1 0-64,0 1 46,-1-1-50,1 0 59,-1 0 6,1-1-3,-1 2 3,-1-2-7,1 2 17,-2-1-12,2 0 13,-1 1 11,-1-1-20,1 1 22,0 0-27,0 0-34,-1 1 27,2-2-27,-1 2 12,1-3 17,0 2-18,1-1 24,-1 0-42,1 0 29,0 0-35,0-1 40,0 1-73,0-2 52,0 2-60,0-2 74,0 2-12,0-1 8,0 0-14,0-1-95,0 0 16,0 0-83,0-1-13,0 1 36,1-2-63,-1 1 110,1-1-167,-1-1 99,2-1-125,0-1 79,0 1-56,0-1 47,1-1-62,0 1-54,1-2 56,1 0-56,1-2 83,0-1 155,1-1 14,1-4 116,0 0 0,2-2 0</inkml:trace>
  <inkml:trace contextRef="#ctx0" brushRef="#br0" timeOffset="84">13364 1996 8660,'-7'-2'-32,"6"1"63,0-1 10,0 1-10,1-1 7,0 1 83,0 0-8,0-1 72,0 2-58,0-2-23,0 0-30,2 0-8,-1-1-22,3 2 9,0-2-4,2 0-59,0 1 62,0 0-59,2-1 71,1 1-74,-1 1 47,0-1-55,1 1 60,0 1 4,0-1-10,-1 2 3,1 0-78,-1 1-19,-1 3-11,0 1 21,-2 2 1,1 0-9,-3 1-13,0 1-45,-1 1 31,-1-1 2,-1 1-2,1-1 46,-2 0-6,0-1-1,-1-1 1,0-2 11,0 1-24,0-3 17,0 0 45,1-2 60,0-1 53,0-2-30,1-1 28,0-4-94,2-1 37,0-2-38,1-2 12,3-1-1,-1-1 5,1-1-12,1 0 96,0-1-11,-2 3 79,1-1-12,-2 3-4,1 1-28,-3 1-26,1 1 49,0 3-32,-3 1 116,2 0-194,-1 3 97,0 0-244,0 0 146,1 5-122,0 0 100,-1 2-103,2 2 60,0 0-97,0 1 17,1 0-11,-1 0 9,3-1 34,-1 1-84,1-2 54,2 0-139,0-2-31,0 0 21,1 0-28,1-2 50,-1 1 125,2-3-4,0 2 91,2-1 0,2 1 0</inkml:trace>
  <inkml:trace contextRef="#ctx0" brushRef="#br1" timeOffset="85">2295 1997 9502,'-10'0'-239,"6"0"61,1 0-138,1 1 197,-1-1 83,1 0 301,1 0-179,2 0 191,1 0-246,5 0 15,-1 0-11,4-1 20,-1-1-46,2 0 35,0 0-39,1-1 32,0 0-1,1 0 1,0 0-7,1-1 5,-1 2-3,0-2-1,1 1 3,0-1 17,-1 1-12,1 0 14,-2 0-18,1-1 2,-1 1-1,-1 0 10,1 1-15,-1-1 19,-1 1-18,0 0 12,0 0-75,-2 1 52,0-1-55,-1 2 0,0-1 47,-2 1-59,-1 0 69,1 0-36,-2 0 23,0 0-29,0 0 30,0 1-7,-2 0 6,1 0-5,1 0-4,-1 1 0,0 0-2,0-1 7,2 1 10,-2-1-4,2 0 4,0-1 21,0 0-23,1 1 23,0-1-26,-1 0-18,1 0 14,-2 1-15,1-1 11,-1 1 5,-2-1-6,1 1 9,0 0-7,-1-1-206,1 1-58,-4 0-206,-1 0 0,-1-1 0</inkml:trace>
  <inkml:trace contextRef="#ctx0" brushRef="#br1" timeOffset="86">26868 1943 9323,'3'4'676,"-2"-2"-537,-1 1-27,1 1 3,1 0 0,0 1 59,0 0-62,0 0 67,0 3-78,0-1 59,1 1 1,-2-1 16,0 1-17,-1 1-20,0-1-34,0 0 50,0 0-105,0 0 85,0-1-74,0 2 86,0 0-113,0-1 33,0 0-102,0 0-6,0 1 29,1 0-44,0 0 75,1 0-47,0-1 19,0 2-12,1-1 14,1-1 12,0 2 29,1-2-31,-2 1 36,2-1-15,-1 0 14,0 0-8,-1-1 40,-1 1 21,1-1-5,-1 0 2,-1-1-48,0 2 14,0-1-8,0 1-57,1-1 39,-1 2-47,1-2 62,-2 2-37,2-2-20,0 1-1,-1-1-32,0 1 59,0 0-22,0 0 10,-1-1-23,1 0 6,-1 0-12,1-1 50,-1 2-9,1-2 14,-1 0-21,1 0 18,0 1-13,0-1 18,0 0-20,0 1 11,0-2-7,-1 1 8,1 0-9,0 1 6,-1-1-4,1 2 9,-1-2-39,0 2 29,0 0-31,0-1 4,0 1 18,0-1-22,0 1 26,0-1-15,0 0 10,0 1-13,1-1 15,-1 1 21,2-1-16,-1 1 17,0-1-23,0 1-1,0 0 2,0 1 2,1 0-11,-1 1 10,1 1-9,-1 0-2,1 0 7,0 2-8,1 0 11,-1 2 29,3 2-23,-1 0 22,2 0-28,-1 2 17,1 2-12,0-1 13,-1 0-16,1 3 5,0-4-4,0 4 10,-1-4 37,1 3-20,-2-1 25,2-1-69,-3 0 18,1 0-18,-1 0 26,-2 0-35,1 0 24,0 0-31,-1-2 37,0 2-43,0-1 29,0 0-36,1-1 42,0 2-11,1 0 8,-1-1-19,1 1 21,0 2-16,-1-3 17,1 4 33,1-2-28,-2 2 32,2 0-40,-1 0 16,-1 0-11,0 2 15,0-2-16,0-1 51,-1 2-36,0-2 40,0 0-49,0 3 9,0-3-7,1 1 12,0 0-53,-1 1 40,1-2-41,0 2-4,0-2 31,1 1-37,-1-1 46,0 0-8,1-1 5,-2 1-11,1-2 9,0 2 45,-1-2-33,0 1 36,0-1 8,0 2-37,0-3 43,-1 3-46,0-2-5,1 0 14,0 0-10,-1 0-33,0-1 22,1 1-25,0 0 35,0-1-33,1-1-17,-1 2-4,1-2 10,1 1 23,0-2-3,-1 1 0,1-2-36,0 1 34,-1-2-27,0 3 26,-1-4 44,1 3-34,-2-2 36,1 1-17,-1-1-14,1 0 18,-1 1-17,0-1 52,0-1-31,0 1 37,0-1-44,0 0-21,1 0 14,0-1-9,2 0-17,-1-1 26,1-1-26,0 0 31,1 0-31,0 0 21,-1 0-23,0-1 17,0 1 6,0 0-11,0 1 9,-2-2-8,0 2 5,0 0-7,0-2 6,0 1-57,-1 0 42,1 0-42,-1-1-13,2-2-18,-2 1-4,2 0 7,-1-2-17,0 0 3,1-2-68,-1 1 62,0-2 21,0 0 6,-1-2-1232,0 0 640,0-3-868,0 0 1069,0-5 257,0-1 92,0-4 119,1-1 0,-1-4 0</inkml:trace>
  <inkml:trace contextRef="#ctx0" brushRef="#br1" timeOffset="87">30436 2097 9021,'1'-10'-219,"0"6"480,-1 0-115,1 0 105,0 1-57,-1-1 39,0 0 26,0 0-99,0-1 33,0 2-47,-1-1 75,-1 1-22,0 0 79,0 1-55,-1 1-38,-1 0-18,2 0-35,-1 1-81,0 0 20,1 0-55,0 2 69,-1 0-65,1 2 46,0 3-74,1 1 66,0 1 36,-1 1-28,1 1 52,0 1-196,1 2 64,-1 0-117,1 1 74,0-2-59,0 2 38,0-2-73,2 0 16,0-2 18,2-1-22,2-1 68,2-2-45,1-1 9,1 0 7,-1-3-12,2 0 70,-1-1-42,2-1 30,-2 0-62,0-1 52,1-2-44,-1 0 102,0-2-50,-1-3 52,-1-1-52,-1 0 58,-3-2 21,1 0-6,-3-3 1,-1-2-21,-1 1 29,0-5-5,-1 1 43,-3-1-36,1 1 14,-3 1-14,1 2 12,-1 0 8,0 3 15,-1 0-16,1 2 51,-1 1-25,-2 1 87,2 1-17,-1 1-42,-1 1 7,1-1-50,-2 3 47,2-2-26,-2 2 28,1 1-38,1 1 0,-1 0 6,1 0-2,1 1-41,1 2 25,0 1-31,0 3-20,2 2-27,0 1 4,2 2-1,-1-1 22,2 2-21,0 1 7,1-2-8,1 1-38,1-1 1,2-2-75,3 0-134,1-1 55,0 0-103,3-2 111,0-2 76,2 1 28,0-2 4,0-1-169,2-1 154,-1 0-121,1-2 229,1-1 0,2-2 0</inkml:trace>
  <inkml:trace contextRef="#ctx0" brushRef="#br1" timeOffset="88">25664 2079 9502,'-8'-8'24,"4"5"40,2 0 15,0 1 54,1 0-49,-1 2 252,1-1-241,2 1 136,1 0-322,3 1 41,0 0-41,2 1 70,-2-1-28,2 0 13,0-1 10,0 0-9,1 0-5,-1 0 29,1 0-36,0 0 68,-1-1-10,0-1 6,-1 0-15,-1-2 39,0 0 13,-1 0 3,1-1 85,-3 1-57,2 0 85,-1-1-75,-2 1-19,0 0-16,0-1-24,0 2 120,-1 0-26,0 1 115,0 0-93,0 1-58,0 3-89,1-1-13,-1 7-13,1-1 64,-1 4-20,1 0 2,1 3-2,-1 2-48,-1 1 35,2 1-29,0 0-23,1 0 44,-1 1-45,2-3 62,1 2-40,2-2 25,0 0-29,-1-2-8,1-1-9,-1 0-16,1-1 15,-3-2 14,0 0 17,-1-1-29,-3-1 11,0-1 33,0 0-26,0-2 41,-1 0-90,-2-1 40,-2-1-38,0-1 54,-1-1-3,-1 1 5,-1-2-4,-1 0-147,-1-2-72,-1-2-75,-2-3 20,-1-1-121,0-4 96,-1-2-144,3 0 167,-2-1 141,3 0 61,-1-1 92,0-2 0,-1 1 0</inkml:trace>
  <inkml:trace contextRef="#ctx0" brushRef="#br1" timeOffset="89">16009 2042 9502,'0'-18'-193,"0"12"139,0 1 284,1 2-31,0 3 159,0-2-87,0 2-112,1 1 21,-2 0-76,3 6 85,-1-1-52,0 6 64,-1-2-184,2 6 56,-1-2-127,-1 1 121,0 2-226,0-1 106,0 1-162,-1 0 130,0 1-276,0-1 82,0 1-186,0-2 264,0 0 112,-2 1 89,-1-3 0,-1 1 0</inkml:trace>
  <inkml:trace contextRef="#ctx0" brushRef="#br1" timeOffset="90">3429 2096 9502,'-22'-27'291,"11"15"-215,2 3 19,2 1 24,2 2-97,0 0-69,2 2-19,-1-1 19,1 3-183,1-1 39,0 2-159,1 0 116,3 3 61,1 1 1,2 3 0</inkml:trace>
  <inkml:trace contextRef="#ctx0" brushRef="#br1" timeOffset="91">22166 2035 8519,'-9'-1'-164,"4"0"221,2-1 36,1 0 63,0 0-32,0 2-63,1-2-19,-1 0-39,1 1 41,-1-1 5,1 2-11,-1-2 12,0 2 6,1 0-4,-2 0 8,0 0 19,0 0-25,-2 0 30,1 0-37,-2 0 6,1 4-7,-1 1 15,-1 1-16,0 4-24,0 1 14,-1 3-18,0 2-16,1 1-11,0 0-5,2 2 8,2-2-42,1 1 14,1-4-79,2 1-33,1 0 35,2-3-69,2 0 109,2-2-58,1-1 44,1-1-28,1-2 24,0-1-47,-1-1 95,3-1-58,-1 0 100,4 0 0,-1 0 0</inkml:trace>
  <inkml:trace contextRef="#ctx0" brushRef="#br1" timeOffset="92">22337 2038 9502,'-8'-5'-153,"6"2"152,0 0 30,0 1-58,2 0 60,-1 0-28,2 2 39,1-1-20,2 1 2,-1-1-21,3 1-13,-1 1 64,0 0-19,1 2 22,-1 1-32,0 3 23,-1 1-19,0 0 1,0 2-16,1-1-40,-1 3 23,0-1 2,0 0 43,1 1-1,-2 0 3,1-1-161,-1 1 30,0 0-113,0-1-54,-2 0 74,-1 0-20,1-1 104,-1 0 96,0 1 0,0 1 0</inkml:trace>
  <inkml:trace contextRef="#ctx0" brushRef="#br1" timeOffset="93">15761 2050 9984,'0'-6'-238,"0"4"273,-1 0 54,0 1 2,0-1 44,0 1-54,-2 1 50,1-1-15,-2 0 70,2 1-60,-2 1-4,1 1-74,-1 3-20,0 2-40,1 3 38,-1 1-23,1 3-30,-1 1-39,1 1-14,-1 0-2,0 1 8,3-2 9,-1 1-48,0-3-43,2 2 31,0-3-74,1-1 102,2-2-86,1 0 82,3-3-82,3 0 106,0 0-134,2-3 175,2 0-103,2-1 154,1-1 0,2 0 0</inkml:trace>
  <inkml:trace contextRef="#ctx0" brushRef="#br1" timeOffset="94">15900 2099 9502,'-4'-7'182,"3"5"87,0 1-142,0 3 153,0 0-333,0 3 38,1 1-110,0 2 85,1 0-46,1 0 27,2 1-73,1 0-61,-1 0 62,0 1-65,0-2 80,1 1-97,-2 0 18,0-1-63,0 1 135,-2-3 67,2 1 56,1 0 0,0 0 0</inkml:trace>
  <inkml:trace contextRef="#ctx0" brushRef="#br1" timeOffset="95">22258 2096 9166,'-1'-3'237,"1"4"-222,-1 1-19,1 6-19,0-2 23,0 3-1,0-1 0,0 0-20,0 0-38,0 0 20,0 1 1,0-1-8,0 0 11,0-1-39,0 0 13,0 0-126,1-1 88,1-1-45,1 0 74,2 0 70,2 1 0,0 0 0</inkml:trace>
  <inkml:trace contextRef="#ctx0" brushRef="#br1" timeOffset="96">23368 2251 9502,'0'-10'-1095,"0"5"1069,0 2 49,0-1-6,0 0 5,0 1 61,0-1 16,0 2 64,0-2-46,0 1 37,0 0-83,0 0 37,0-1-45,0 2 40,-1-1 31,1 0-1,-1 1-8,-1 0-39,0 1-3,0 0-8,-1 0-33,0 0-35,0 1 14,-1 0 2,1 1 20,0 0-30,0 2 19,1 1-82,-1 3 39,1 0-28,0 1 26,1 0 15,0 2 34,0-1-45,-1 1 19,0 1-4,1 2 0,-1-2 5,1 4-23,1-3 15,0 2-17,0-1 4,2 0 20,1 0-20,2-1 28,1-1-66,2 1 47,-1-2-56,2-1 64,-1-1-79,2-1 55,0 0-65,0-1 76,-1-1-12,2-1 8,-1-2-6,0 0 17,1-1-13,-1-1 14,0 0-18,1-2 0,-1-1 2,0-1-4,-2-2 58,0-2-41,-2-1 48,-1-1-55,0-1 34,-2-1-25,-2 0 29,0-2-30,0 0 5,-2 0-3,0-1 1,-1-1 2,-3 3 0,0-1 0,-1 1-1,-2 0-1,0 3 1,1-1-1,-1 2 60,0-1-44,1 2 46,-1 1-57,2 0 51,-2 0-34,2 1 41,-1 1-22,2 0-14,-2 2 18,2 0-21,0 1-42,0 1 33,0 1-35,1 0 45,-1 0-46,1 0 29,0 0-30,-1 3 31,1 1 7,-1 1-14,1 2 11,-2 0 42,2 2-30,-1 0 32,2 1-30,-1 0-13,2 0 16,-1 0-14,2 1-30,1-1 24,1 1-24,2-2-16,2 2 35,2-4-37,4 1 47,1-2-3,3 0 0,-1-2-7,3 0 6,-1-2-154,1 0 36,-1-1-106,1 0-59,0-1 69,-1 0-77,-1 0 68,0 0-103,-1-1 172,-1-1-80,0 0 220,-1-4 0,1 1 0</inkml:trace>
  <inkml:trace contextRef="#ctx0" brushRef="#br1" timeOffset="97">3897 2177 9502,'0'-6'906,"0"3"18,0 1-568,0 3 558,0 1-691,-2 4-54,2 1 11,-1 4-60,1 1 26,0 0-15,1 2 14,-1-1-453,3 1 121,-1-1-304,2 1 305,0-2 116,0 2 69,0-3-36,0 0-457,-1 0-96,1-1-248,-3-2 348,2 1 253,0-1 237,0-1 0,1 1 0</inkml:trace>
  <inkml:trace contextRef="#ctx0" brushRef="#br1" timeOffset="98">3122 2196 9502,'1'-9'348,"0"5"-217,-1 1 14,0 1-10,0-1 435,0 2-300,0 1 308,0 2-367,0 4-13,0 1-15,-2 3 5,1 2 10,-1 2-36,-2 1 33,1 1-64,1 0-101,0 1 39,1-2-112,0 2 136,2-2-97,1 0 92,0-2-79,4 0-257,1-2 74,1 0-202,1-2-169,1 0 147,0-2-182,0 0 210,1-3-219,0 0 94,1-2-11,0-1 236,2-1 270,1-2 0,0 0 0</inkml:trace>
  <inkml:trace contextRef="#ctx0" brushRef="#br1" timeOffset="99">23880 2289 9502,'-1'-9'-632,"0"5"761,0 0-42,-1 0-5,0-1 6,1 1 3,-1-2 53,1 2 26,0-1 5,0 1-89,0 0 17,1 0-71,0 0 0,0 1 6,0-1-59,2 1 71,1 0-41,3 0 11,1-1-8,0 2-6,2 0 13,1-1-36,0 2 20,0 0-68,1 0 103,1 1-78,-1-1 65,0 1-80,0 1 52,-1 0-42,-2 1 20,-1 3 29,-1 1-30,-1 1 34,-2 2-60,0 0-14,-2 2-11,-1 0 17,-1 1-59,-1 2 29,-1-1-105,-1 0 70,0-1 18,0-2 35,0-1-2,2-2 70,0-2-29,0 0 34,1-2 139,0 0-82,1-5 89,-1 0-32,1-7-35,0 1 32,2-4-8,-1 0-52,3 0-6,-1-2 8,3 1 7,-1 0 0,0 1 3,0 0 51,-1 1 12,1 2 15,-2 0-28,1 1 8,-1 1-6,0 1 22,-1 1-20,0 0-57,0 3 8,-1 0 37,-1 0-3,1 1 26,0 2-6,1 0-183,-1 2 59,2 2-166,-2 2 80,1 2-7,1 1 49,-1 1 19,0 0-83,0 1 38,0 1-133,2-1 128,-3 1-219,3 0 125,0-1-165,-1-1-68,2 1 87,0-2-97,1 1 222,1-3 87,1 2 104,3-2 0,1 0 0</inkml:trace>
  <inkml:trace contextRef="#ctx0" brushRef="#br1" timeOffset="100">2448 2280 9012,'-6'-8'-177,"4"4"492,-1 2-224,0-1 58,1 0-133,0 2 83,1 0-14,-1 0 9,1 2-15,0-1-71,0 3 58,0 2-70,1 1 25,0 1 25,0 1-35,1 1 52,1 0-49,0 1-23,1 1 3,0 0-49,1-1 41,-2 1-11,1 0 16,0-1-2,-1 0 35,0-1-45,0 0 2,0-1-27,-1 0 7,1-1-5,-2-2 24,1 0 5,0-2 6,0 0 18,0-4 8,-1-1-10,1-5-12,-1 0 19,1-4-12,-1 0 15,2-3 15,-1 1-20,1-3 22,1 3-25,1-1 67,0 1-46,1 0 50,0 4-63,0-1 30,1 3-20,-1 1 24,-1 2-49,3 0 14,-1 1-9,0 3 19,1-1-35,1 1 29,-1 1-32,0 3 14,0 1 14,1 3-21,-1 1 22,0 0-42,1 1 29,-2 0-36,-1 0 41,2 1-52,-3-2-7,1 0-8,-2-1-40,0-1 75,-1-1-37,-1-1 40,1-1 77,-2-1-63,0-4 62,0-2-30,0-4 16,0-2 11,0-3-13,0 0-2,1-2-25,0-1 35,0 0-11,1 0-6,0-1 9,1 2-16,1 2 35,0 0-23,1 3 24,0 1-38,0 3-20,1 0 17,-1 2-15,0 2 23,1 0-3,-1 1 0,1 1 1,-2 3-23,1 2 14,-3 2-13,1 3-58,-1 1 20,-1 0-71,0 2 66,-1 0-151,0 0 63,0 1-101,0-2-36,0 0 81,0 0-78,0-2 89,1 0-25,0-2 71,1-1-59,2-2 130,3-2-12,1 0 68,3-1 0,-1-1 0</inkml:trace>
  <inkml:trace contextRef="#ctx0" brushRef="#br1" timeOffset="101">3434 2255 9502,'-5'-4'0,"4"4"876,0-1-599,3 0 594,0 0-821,6 0-50,2-1 52,3 0 33,1 0 28,1-1 12,2 0-218,2 0-84,0-1-139,2 1 44,-3-1-147,2 1 138,-3 1-168,1 0 187,-3 1-162,1 0 112,-3 0-29,-1 1 178,-2 1 163,0 0 0,-1 1 0</inkml:trace>
  <inkml:trace contextRef="#ctx0" brushRef="#br1" timeOffset="102">31478 2274 9502,'0'-12'122,"0"8"13,0 1 154,0 0 245,0 2-213,0 1 185,1 2-330,1 4-105,0 1-1,1 1-25,1 0 51,-1 1-96,2 0 55,0 0-120,0 1-131,0-1 64,-1 1-119,-1-1 124,0 2-82,-1 0 55,-2 0-93,0-1-219,0 2 308,-2-2-215,-2 1 373,-1-1 0,-1 1 0</inkml:trace>
  <inkml:trace contextRef="#ctx0" brushRef="#br1" timeOffset="103">17145 2303 10025,'0'-10'-97,"0"5"135,0 2 124,0-2 16,0 1 18,0 1-49,0-1-11,-1 1-46,0 0 28,0 1-75,1 0 336,0 1-321,0 2 323,0 0-393,0 7 99,0-2-41,0 3 17,0 0 35,0 1-32,0 0 21,0 2-35,-1 1 18,0 0-24,0 2-28,-2 0 46,0 2-50,-2 0 68,1 0-31,-1-1 22,2 2-33,-2-2 30,2 1-72,1-1 41,0 1-52,0-1-1,1 1 30,1-2-41,0 2 43,0-1-11,0 1 8,2-2-8,-1 2 0,0-1 9,1 0-12,-1 1 20,0 0-5,-1 1 8,1 0-3,-1-1 6,0 2 6,0 0-3,0-1 8,0 1-18,0 0 8,0 0-11,0 0 8,-1-1-50,1 1 38,0-1-39,0 1 21,-1-1 17,1 0-22,-1-1 29,0 1-3,-1-2 4,0 2-8,0 0 4,1 0 55,-1-1-39,0 1 43,0 0-60,1 1 0,0-1-3,0 2 5,0-1-54,1 0 42,-1 1-43,0 0 12,0-1 28,0 0-32,0-1 40,-1 1-32,2-1 20,-1 0-26,1-1 30,-1 0-13,1 0 6,0 1-14,0-1 16,0 1-10,0-1 10,0 1-7,0-1 50,0 1-33,0-1 40,0 1-46,0-1 18,0 0-12,0-1 13,0 2-17,0-3 3,0 2-1,-1-3 5,0 2 11,-1-1-5,0 1 12,1-1-34,0 0 19,-1 1-22,1-2 21,0 0-44,0 1 25,0 0-34,1 0-2,0-1 25,0 2-29,0 0 38,0 0-1,0-1 0,-1 1 1,1-1-3,-1 2 12,0-2-8,-1 2 9,1-2 44,-1 1-34,0-2 40,1 4-50,0-4 7,-1 3-7,1-2 6,-1 1-42,2-1 27,-1 1-31,1-2 35,0 2-40,0-1 28,0 1-30,0-2 34,0 2 2,0-2-8,0 3 7,1-2 19,0 1-15,-1-2 18,2 2-27,-2-1 38,1 2-26,-1-2 32,1 0 2,0 1-22,-1-1 28,1 0-30,-1-1-12,1 0 12,0 2-12,0-3 13,0 1-24,0-1 16,0 0-16,1 0-15,-1-1 24,1 1-30,0-1 33,0-1-41,0 1 29,0 0-32,0-1 8,0 1 18,-1 1-18,1-2 23,-1 1 29,2 0-23,-2 1 25,1-1-29,-1 0 45,-1 0 9,1 0 3,0 0 17,-1 1-55,0 0 27,0-1-26,0 0-15,1 1 10,0-1-13,0 1-40,1-2-14,0 2-12,0-1 12,1-1 28,0 1 11,-1 0-16,1-1 12,0 2 72,-1-2-54,1 1 58,-1 0-70,1-1 8,-2 0-6,0 1 8,1-2 77,-1 2 20,1 0 21,-1-2-75,-1 2-17,2 0-48,-1-1 59,1 0-70,-1 1 49,0-1-54,0 0 58,-1 0-27,1 0 16,-1 0-19,0 0 15,0 0 9,0-1-24,0 0 14,0 0 36,0 1-32,1-1 40,0 1-9,0-1-28,0 0 32,1 1-33,-1 0-3,0-1 10,-1 0-1,0 1 7,0 0-31,0 0 26,0-2-26,0 2-8,0 0-12,0 0-5,0-1 7,0 0-22,0 0 38,0-1-49,0 1-24,0-1 8,0 0-69,0-1 69,0 0-90,0 0 54,0-1-85,2 0 66,0 0-111,1-1 65,-1-1-119,2 0-171,1-1 68,0 0-117,0-1 298,2-2 112,2-2 132,0-2 0,2-2 0</inkml:trace>
  <inkml:trace contextRef="#ctx0" brushRef="#br1" timeOffset="104">17307 2272 10025,'-8'-4'-485,"6"2"399,0 0 165,0 1 47,2-1 515,-1 1-389,2 2 274,0 0-436,2 4-40,-2-1 55,2 3-37,0 0 12,-1 1-33,1 1 6,1 0 4,-1 1-13,2 1-13,-1 0-7,1 0 2,0 3 63,0-2-20,1 3 11,-2-2-10,1 2 5,-1 1-1,0 0 14,-2 0-38,1 0 34,-1 0-33,0 1-18,-1-2 30,0 2-27,-1 0 33,1 0-35,-1 0-29,0 0 5,0 0-2,0 0 54,0 1-25,0 0 17,0 1-78,-1 1-3,1-1-13,-3 1 21,1 0 77,-1 1-13,1-1 12,-2 1 30,1-1-47,0 1 50,-1-1-57,1 0 21,0 0-15,-1 1 13,2-2-12,0 1-4,0 1 7,2-2-6,-1 1-33,1 0 20,-1 0-27,1 1 34,0 0-21,0 1 17,0-1-21,0 2-13,0-2 21,1 4-19,-1-4 26,1 3 1,0-2-6,1 2-1,1-3 1,-2 2 14,2-2-12,0 1 12,-2-1-12,1 1 1,1-1 1,-1 2 4,0-1-31,-1 1 29,0 0-26,1 0 10,0 0 13,-1 0-14,0-1 18,-1 1-21,1-1 13,-1 0-17,0 0 17,0 0-14,0-1 6,0 0-8,0 0 0,0 1 10,0-2-12,0 3 11,0-3-17,0 2 11,1-2-13,0 3 25,0-3-11,1 2 9,0-3-13,-1 3 40,0-2-28,0-1 31,0 0-35,0 1 41,-1-2-25,0 1 31,0-1-33,0-1-2,0 0 7,1 1-5,0-2-22,0 2 13,0-1-19,0-1-19,0 2 28,1-1-35,1 0 38,-1 0-70,1 1 50,0-1-54,0 0 63,0 1-6,-1-2 3,1 1-9,-2-1 74,1 0-48,0 0 50,-1 0-57,1-1 21,-1 2-14,0-3 17,0 2-20,0-1 4,0 1-2,0-1 9,-1 1-37,0-2 31,0 2-30,0-1 37,0 1-21,0-2 12,0 2-14,0-1 9,-1 2 1,1-3-10,0 3 7,0-4-27,0 4 20,0-2-17,0 0-20,0 0 25,0 0-28,0 0 36,0 0 5,0-2-4,-1 3 5,1-3-6,0 1 20,0 0-16,-1 0 14,1-1 0,0 1-13,0-2 15,0 1-19,1 1 8,-1-2-8,1 1 9,1-1-2,0 2-6,-1-2 6,2 2-9,-1-2-13,0 1 13,-1-1-10,0 1 18,1-1-7,-1 0 12,-1 1-6,0-1 15,0 0-6,1-1 4,-1 0-8,0 0 0,1 1-5,-1-3-1,1 2 7,0-1 3,0 1-3,1-1-2,-1-1 3,2 0-10,-1 1 11,-1-1-11,1 0 13,0 0-6,0 0 11,0-1-6,-2 0 1,1 0 8,-1 0-1,1 0-20,-1 0 20,1-2-26,-1 1-14,2-1 17,-2 1-26,1 0 29,1-2-143,-1 0 28,-1 0-103,2-1 75,0-1-292,0 0 95,-1-1-207,0-2-108,0 1 195,1-1-143,-1-1 356,1-3 138,1-4 127,2-4 0,0-4 0</inkml:trace>
  <inkml:trace contextRef="#ctx0" brushRef="#br1" timeOffset="105">2174 2290 10259,'-7'-3'-396,"4"1"212,1 0-95,-2-1 142,2 1 84,-1 0 25,0 0 33,0 1 22,1-2-5,-1 2 36,0 0 2,1 0-6,-1 0 24,-1-1-19,2 2 14,-1 0 2,0 0 8,0 0 6,0 0-3,0 1 20,0 1-10,-1 1 18,2 1-87,-2 1 38,1 1-72,0-1 30,0 1-44,1 0-23,1 0-20,0 0-50,1-1-20,0 1-14,0-2-65,0 1 56,1-2-77,1 1 52,2-1 65,-1-1 47,4 0 63,-2 0 0,2 0 0</inkml:trace>
  <inkml:trace contextRef="#ctx0" brushRef="#br1" timeOffset="106">32243 2265 9802,'14'8'451,"-7"-3"-367,-1 2-40,0 2 48,0-1-53,1 2 78,-2 0-22,1 1 31,-1 0-30,-2 1 20,1 0-311,-3 0 72,0 0-214,-1 1-106,-1-1 130,-3 0-145,-2-1 188,-1-1 160,-4 0 39,0 0 71,-4-2 0,0 2 0</inkml:trace>
  <inkml:trace contextRef="#ctx0" brushRef="#br1" timeOffset="107">2152 2307 9541,'-10'-1'-447,"5"0"111,0-1 266,3 0 93,-2-1 90,1 0 26,1 0-58,1-1 21,-1 1-77,2 1 25,0-1-29,0 1 39,0 0-36,1 0 22,2 0-33,0 0 40,2 0-16,2 2 5,1-1-1,-1 1-37,2 0-1,0 0-9,0 1 6,0 1-3,0 2-15,-1 1-8,-1 1 13,-1 1-21,0 0 44,-3 2-45,0-1 20,-1 2 16,-1 0-22,-1 1 21,-2 1 4,-3 0-11,-2 2 9,-2-2 36,-2 3-25,0-2 33,-2 2-41,1-3 48,-1 1-33,2-3 39,-1 2-47,2-2 38,1-1-25,1-1 30,1 0-23,2-2-3,0 0 3,2-2-4,1 1-48,0-1 33,1-1-32,1-1 17,0 0 20,2-1-23,0 0 27,4 0-51,2-1-8,3-1-11,3 0 13,1-2-75,2-2 27,2-1-110,2-2-7,0 0 29,1-2-43,2 0 87,-2-1-53,1 1 120,1-1-37,-3 0 97,3-3 0,-2 1 0,1-2 0</inkml:trace>
  <inkml:trace contextRef="#ctx0" brushRef="#br1" timeOffset="108">16461 2292 20376,'-16'2'622,"8"-2"-876,1 0-10,3 0 141,1 0 64,4 0 85,3 0-77,4 0-35,4 0 37,2 0 34,3-1 66,1-1 51,0 0-20,-1 0 27,2 0 6,-4 0 28,1-1 30,-2 1 40,-1 0-33,0 1-6,-1-1-38,-2 1-44,1-1 21,-2 1-38,1 0-63,-2 1 6,0-1-63,-1 1-12,0 0 5,-1 0-19,0 0 31,-2 0-65,1 0-58,-1 1-146,-1 1-177,0 0-199,-1 2-228,-1 0-120,1 1-12,-1 0-15,0 1 251,1 1 36,-2 1 363,2 0 180,-2-1 287,1 2 66,1 0 65,0 0-92,0 0-29,0 0-86,-1 1 8,2-1-19,-1 2-24,0 0 93,0 0-27,-1 0 105,1 1-17,-1-1 47,0 1-34,0 0 43,0 0 10,-1 1-50,0-2 32,0 2-138,1 0 55,0-2-104,1 2 32,0-1-74,0 2-23,2-2-44,0 2-63,-1-2 10,1 1 0,-1-1 72,0 1 50,0 0 104,-1 0-1,-1 0 105,1 2-38,-1-2 62,1 1-36,0 2 5,-1-1-26,1 1-65,2-1-31,-2 1-28,1 0-17,0 0 11,0-1-4,-2 0 22,1 0 37,0-1 20,-1 0 31,0 0 14,0 1-3,-1-2 18,1 2-46,-1-2 29,0 1-49,0 0 65,0 0-52,0-1 26,0 0-43,0 1 23,0-1-12,0 0 4,0 0-31,0 0-7,0 1 10,0-2 1,-1 3-3,1-3-4,0 2-9,0-2 10,0 2-38,0-2 25,0 2-42,0-1 54,0 1-40,0-2 16,1 2-34,-1-2 43,1 1-14,0-1 10,-1 2-7,1-2-27,-1 1 48,0-1 0,0 2 36,0-3 11,0 2-12,0-1 20,0 0-75,1 0 0,-1 0-42,1 0-36,0 0 20,1 0-38,0 1-20,1-1 7,0 2-39,-1-2 43,1 1 1,-1 0 53,0 0 33,-1 0 34,0 1 118,0-1 30,-1 1 61,0 0-31,0 0-22,0-1-43,1 1-6,-1-1-40,1 1-58,0-1-8,0 0-33,0-1-1,0 1-6,-1-1 0,1 1-11,0-1 54,-1 1 0,0 0 50,0 0-21,0 0 28,0 0-15,0 0 11,0 2-15,0-2-21,0 2-13,0-2-17,0 2 8,0 0-9,0 1 10,0-2-7,0 1 4,0 0-6,0 1 20,0-2-9,0 1 10,0 0-14,0-1 0,0 0 0,0 1 1,0 0 2,0-1-11,1 0-6,-1-1-12,1 0-13,0 1 4,0-2-7,0 0-7,0-1-4,0 0 13,-1 0 10,0 0-28,1 0 66,0-1-71,-1 2 76,1-1-25,0 0-3,0-1 11,0 1-18,0 0-2,-1-1 8,1 0 5,-1 0 70,0 1-21,1 0 40,-1 0-45,0-1 3,1 0 14,-1 1-32,1-1-36,-1 1 8,1-2-60,-1 1 70,2 1-75,-1-1 38,0 0-51,0-1 33,0 1 3,0-1-7,0 1 52,0 0-15,-1 1 54,1-1-7,0 0 25,-1 1-3,0 0 6,1-1 9,-1 1-19,0-2 4,0 1-14,0 0-1,0 0-7,0 0 12,0 0-42,0 0 12,1-1-42,-1 0 23,0 1-6,0 0 20,0 0-5,0 0 6,0 1 8,0-2-10,0 2 27,0 0-38,1 0 3,-1 0-45,1 0-7,0 1-19,1-2-48,-1 0 29,0 1-40,1-2 58,-2 1 48,1-1 20,-1 1 57,1-1 58,-1-1-31,0 1 50,0 0-53,0-1 12,0 0-15,0-1 0,0 1-96,0-1 10,1 0-88,0 0 22,1 1-19,-1-2-14,1 1-1,-2-2-47,2 1-5,0-1-28,-1 1 67,1-2 3,-1 1 68,0-1-31,0 0 18,1 0 33,-1 0-9,0-1 101,0 2-107,0-2 117,0 1-127,0-1 83,0 1-106,0-1 67,1-1-31,-1 1 23,1 0 48,-1-1 15,0 0 21,0 0 110,0 0-90,0-1 144,0 0-168,0 0 87,-1 0-84,1 0-184,-1 0 108,1 1-168,-1-1 157,1 1-5,0-2 25,0 1 70,0 1 81,1-1 148,0-1 161,-1 1-104,0 0 135,0-1-353,0 1 32,0 0-116,-2 0 130,-1 1 252,-3 1-182,-1 0 222,-4-1-286,-2 2 313,-3-1-279,-1 1 183,-5 0-470,1-2 33,-6 2-90,1-1 1,-5-1 97,1 2 0,-2-1 0</inkml:trace>
  <inkml:trace contextRef="#ctx0" brushRef="#br1" timeOffset="109">32042 2290 9502,'-9'-6'-79,"7"4"142,-1 1 121,1 0-53,-1 1 52,0 0-53,-1 0 65,1 0-112,0 1 53,0 2-42,0 0 51,0 4-25,1 0 37,1 2-37,-1 0-71,2 2-139,-1 2-29,1 0-49,0 2 109,0 0 76,0 0-20,0 0 71,0-1-352,0-1 98,1 0-231,2-3 15,1 1 109,2-2-62,2-1 104,2-2 63,2 1 79,-1-3 29,4 1 80,-1-2 0,1 1 0</inkml:trace>
  <inkml:trace contextRef="#ctx0" brushRef="#br1" timeOffset="110">23388 2286 8355</inkml:trace>
  <inkml:trace contextRef="#ctx0" brushRef="#br1" timeOffset="111">31261 2301 9502,'-2'-7'39,"2"4"143,-1 1-37,-1 1-13,-1 0 13,0 0-10,0 1 10,-1 0 61,1 1-20,-2 1 66,1 3-129,0 0 18,1 4-53,-1 1 32,2 1-122,0 2 22,2 1-80,-1 1-173,1 1 116,1-2-176,-1 2 183,3-2-161,1-1 98,1 0-157,1-2 127,1-1-28,2-1 40,-1-2 31,1-1 78,0 2 82,0-3 0,1 1 0</inkml:trace>
  <inkml:trace contextRef="#ctx0" brushRef="#br1" timeOffset="112">3509 2369 10319,'9'-4'552,"-4"4"-436,2-1 36,-1 1-36,3-1 25,1 0-275,2-1 63,1 0-177,3-2 140,-1 0-201,4-1 81,-2 1-163,3-1-105,-2-1 331,1 1-177,-1-2 342,1 0 0,0-1 0</inkml:trace>
  <inkml:trace contextRef="#ctx0" brushRef="#br1" timeOffset="113">32116 2337 9487,'-3'-4'498,"3"2"-276,1 1-94,0 0-13,2 0-31,0 1 36,3 0 37,0 0-37,-1 0 26,2 0-281,-1 0 61,-2 0-182,2 0 108,-3 0 86,1 2-22,-1 0 83,-2 2-16,1 0 52,-2 1-63,1 1 31,-1 0-6,0 0 13,0 0 21,-1 0 0,0-1-14,-1 1 20,1 0-17,-1-1-49,-1 1 37,1-1-41,1 1-25,1-1 11,0-1-66,-1 2 64,2-2-62,-1 1 8,2-2 1,3 0 1,0 0 14,1-2-40,2 1 8,0-1-15,0-1 74,-1 0-45,1 0-107,0 0-5,-2-2 19,0 1 82,0-5 116,-1 0 0,1-3 0,-1-1 0</inkml:trace>
  <inkml:trace contextRef="#ctx0" brushRef="#br1" timeOffset="114">21245 2398 9285,'-8'-3'-209,"4"1"315,0 0 32,0 1-52,-1 0-28,1 0 22,1 1-20,0 0-25,1 0 28,0 0-38,0 1 49,0 1-55,1 1-28,0 1 3,1 3-60,-1 0 106,1 1-46,0 2 54,0 0-40,0 2-22,0 1 2,0-1-11,0 1-5,2-1 28,-1 1-36,4-2 32,-1 0 13,4-1-19,-2 0 23,2-1-51,-1-2 35,1 0-40,0 0 3,2-1 24,0-1-29,1-1 35,0-2-12,3 0 4,-2-1-7,2-1 11,-1-1 7,0-2-8,-1-1 7,1-2-8,-2-1 3,-2-2-4,-1 1 3,0-3 41,-3 0-28,-1-2 34,-1-1-24,-1 0-10,-2-1 12,1-1-13,-2 1 12,-1-1-7,-1 3 9,-2-3-11,-1 5 63,-1-1-43,0 2 45,-2 1-56,2 1 47,0 2-30,0 0 35,0 0-14,1 2-25,-2 0 32,2 1-18,-1 1-3,1 0 7,-2 1-4,1 0-65,0 1 53,0 0-54,-1 1 61,1 1-50,-1 2 32,0 2-35,0 1 67,0 1-20,1 2 16,1-1-26,1 1 3,1 0-4,1-1 3,2 0-19,-1-1 10,2 1-8,1-1 17,0-1-39,3-2 31,2 0-31,1-1 36,2 0-129,3-3 27,-1 1-115,3-1-126,0 0 71,4-1-109,0 0 213,4-1 69,0-2 84,2-2 0,1-1 0</inkml:trace>
  <inkml:trace contextRef="#ctx0" brushRef="#br1" timeOffset="115">24994 2366 9321,'-5'1'291,"3"-1"-206,1 0-1,0 0 80,-1-1-23,1 1 10,2-1-51,0 0-90,3 0 5,-1 0-6,2 1 5,0 0-30,-1 0 19,-1 0-22,2 0 31,-2 0-26,1 0 21,-2 0-23,2 0 31,0 0-4,0 0 1,0 0-1,-1 0-52,2 0 37,-1 0-46,2 0 34,-1 0 6,1 0-9,0 0 14,2 0 3,-2-1-5,1 0 4,-1 0-4,0 0-6,-1 0 3,0 1-5,-1-1 7,0 0 1,-1 0-2,0 1 2,0 0 40,-1-1-28,1 1 32,0-1-32,-1 1-3,1 0 4,-1-1-4,1 1-14,-1 0 11,1-1-10,-1 1 14,-1 0-5,1-1 5,0 1 30,0-1-14,-1 1 9,0 0-29,0-1-11,0 0 2,1 0 3,-1 1 23,0 0 32,1 0-13,-1-1 12,0 1-71,0-1 14,0 1-15,1-1 23,-1 1 1,1 0-3,-1 0-1,-1 0 9,2 0-6,-1-1 11,1 1-10,-1-1 5,0 1-4,1 0 1,-2 0-1,2-1 0,0 1 0,0-1 0,0 1 0,-1-1 0,1 1 6,0 0 28,-1 0-16,1 0 12,-1-1-17,-1 1-60,1 0 47,-2-1-51,1 1 46,-4-1-4,1 0-3,0 1 0,-1 0-3,1 0 5,-1 0-4,0 0 8,0 0-8,0 0 6,1 0-5,-1 0 12,0 1-25,0 0 17,0 0-16,-1-1 16,1 1-4,-1-1 0,1 1-1,0 0 23,-1 0-15,0 0 17,1-1-24,-1 1 2,0-1-2,0 0 2,-1 0 29,1 0 37,-1 0-19,0 0 20,0 0-47,0 0 0,0 0 3,2 0 0,-2 0-10,1 0 8,1 0-6,-1 0-10,1 0 11,0 0-12,-1 1 15,1 0-9,0-1 7,0 1-11,-1 0 10,2 0-23,-1 0 14,2 0-14,-1 0-40,1 0 42,-1 0-44,2 0 53,0 0-39,-1-1 26,1 0-29,-1 0-15,1 1-13,0 0-8,-1 0 12,0-1 43,0 2 1,0-1-11,2 0-45,-2 0-11,1 0-40,0 0 9,1 1 0,0-1 0</inkml:trace>
  <inkml:trace contextRef="#ctx0" brushRef="#br1" timeOffset="116">19440 2367 8847,'-8'-5'-250,"5"3"290,1 0 9,0 0-11,0 0 17,0 1 2,2-1-5,-2 0-1,1 1 1,0 0 63,0-1-52,0 2 110,1-2-80,0 1 117,0 0-10,-1-1-35,0 1-31,1 1-98,-1 1-2,0 0-2,0 1 12,1 0-12,0 1 5,0 0 16,0 0-10,0-1 11,0 1 4,0 0-20,0-2 18,0 1-16,0 1-30,0-1 21,0 0-16,0-1 24,-1 1 4,1 0 0,-1 0 2,0 0-54,0-1-11,0 1-16,1 0 26,0 0 31,0-1 16,0 1-23,0-1 17,0 1-16,0 0 14,0-1-10,0 0-8,0 1 6,0 0-5,0-1-1,0 1 6,0-1-6,0 0 12,0 0-5,0 0 6,0 1-7,0-1 5,0 1-35,0-1 26,0-1-30,0 2 35,0-1-7,0 1 4,0-1-3,0 0 23,0 1-18,0-2 20,0 2-36,0-1 13,0 0-11,0 1 14,0-1-10,1 0 8,-1 0-9,1 0 9,-1 1-2,0-1-1,1 1 3,-1-1 3,1 0-3,-1 0-20,1 0 7,0 1-13,0-1-3,0 0 16,-1 1-15,1-2 12,-1 2 7,1-1-8,-1 1 13,0-1-7,0 0 3,1 1 18,-1-2-17,0 2 20,0-1-25,0 0 11,1 1-6,-1-1 3,0 1-6,1-2-1,-1 1 7,1 1 3,-1-1-15,1 1 2,-1-1 43,1 0 15,-1 0 22,0 0-42,0 0-16,1 0-42,-1 1 34,1 0-41,-1-1 27,0 0-22,1 0 23,-1 0-7,1 1 6,-1-1-5,0 1 19,0-2-12,0 1 13,0 1-14,0-1-3,0 1 2,0 0-1,0-1 3,0 1-30,0 0 22,0 1-23,0-1 4,0 1 18,0-1-22,0 1 25,0-1 2,0 1-2,1 0-1,-1-2 43,0 2-35,0 0 36,1-1-44,-1 1 30,0-1-19,0 1 23,0-1-24,0 1-3,0-1 13,0 1-8,1-2-10,-1 1 5,2 0-12,-2 0 17,1-1-33,-1 1 23,1 0-28,0 0 25,0 0 3,-1-1-5,0 1 4,0 0 4,1 1-5,-1-2 3,0 3-3,1-3 7,-1 3-5,0-3 5,0 2-3,0 0-2,0-1 3,0 0-2,0 0 0,0 0 0,1 0 0,0-1 2,-1 1-1,1 0 0,-1 0-1,1 0 16,0-1-11,0 1 11,0 0-14,0 0 3,0 0-2,0-1 2,0 1-3,-1-1 0,1 1 1,0 0 1,-1-1-5,0 0 4,1 0-4,-1 1 37,0-1-23,0 1 25,0-1-32,0 0 11,0 1-7,0 0 9,0-1-10,0 1-15,0-1 14,0 2-14,0-1 19,0 0-4,0 0 5,1 0-4,-1 0-29,0 0 19,1 0-25,-1-1 25,1 1-4,-1 0 1,1 0-3,0-1 7,0 1-3,-1-1 1,0 2 1,1-2 1,0 1-1,0-1 2,0 1-37,0 0 26,0 0-28,0-1 36,0 0-16,-1 1 11,0 0-15,1 0 18,-1 0-5,1-1 2,-1 2-5,1-1 27,0 1-21,-1-1 21,0 2-8,0-2-11,1 1 12,0 0-14,0 0 12,-1-1-8,1 1 12,-1 0-13,1-1 7,-1 0-2,0 1 2,0-1-3,0 0-1,0 0 0,1 1 1,-1-1-2,0 0 1,0 0-1,0 0 0,1 0-10,-1 1 7,1-1-7,0 1-13,-1-1 16,1 1-16,1 0 21,-1-2-8,0 2 6,-1 0-9,1 0 12,0-2-6,-1 2 4,1-1-6,-1 0 17,1 0-13,-1 0 13,0 1-14,0-1 31,0 1-22,0 0 25,0 0-10,0-1-12,0 2 14,0-2-14,0 2-3,0 0 6,0-2-4,0 2 7,0 0-20,0-2 15,0 1-15,0 0 29,0 0-11,0 0 12,0-1-16,0 0 2,0 1 0,0 0 0,0-1-12,0 1 8,0 0-8,0-1 11,0 1-11,0 0 7,0 0-6,0 1 3,0 0 4,0-2-4,0 2 4,0-1-8,0 1 6,0 0-9,0-1 9,0 2-4,0-2 3,0 2-1,0-1 5,0 1-3,0-1 3,0 2-4,0-2 40,0 1-28,0 1 32,0-2-40,0 2-2,0-1 5,0 0-4,0 1-11,0-1 11,0 0-11,0 1 16,1-1-14,-1 1 9,1 0-10,0-1 37,0 2-18,-1-2 18,0 1-26,0 1 10,1 0-9,0-1 10,-1 1-9,1-1 0,1 1 5,-1 0-3,2-1-17,-3 1 12,3-1-15,-2 2 20,2-2-15,-2 0 10,1 0-15,-1 1 49,0-1-27,0 0 25,-1 0-33,1 0 42,-1-1-30,1 2 33,-1-2-36,1 1-1,-1 0 6,1 1-3,0-1-39,0 0 29,1 1-32,-1-2 42,1 0-34,0 1 23,-1-1-29,0 1 23,0-1 4,0 0-8,0 0 4,0 0 19,0 0-17,0 1 16,-1-2-7,0 2-5,1-1 7,-1 0-8,1 0 8,-1 0-6,0 1 10,1-1-10,-1 0 4,0 0-1,0 0 0,0 1-11,0-2 8,0 2-8,0-1 10,0 0-10,0 1 7,0-1-7,1-1 1,-1 2 5,1-1-5,-1 0 6,1 0-3,-1 0 2,1 0-4,-1-1 4,0 1-3,1 0 2,0 0-1,-1-1 1,0 1 0,1 0 0,0 0 0,0-1-6,0 0 4,0 2-3,1-2 5,-1 2 0,0-1-1,0 0 1,1 0-1,-1 0 0,0 1 0,0-1 0,0 1 1,0 1 0,-1-2 0,1 1 0,0 1 0,0-1 1,1 0-2,-1-1 2,1 1-1,-1-1 1,0 1-1,1 0 22,-2 0-15,2 0 16,-2 0 3,1 0-17,-1 0 19,0 1-26,0 0 3,0 1-1,0-1 4,0 1-19,0-1 14,0 1-16,0 0 21,0 0-64,0 0 46,1 1-51,0-1 46,-1 0 8,1-1-12,1 1 8,-1 0 41,0-1-34,0 0 34,0 0-40,0 1 43,-1 0-31,0-1 34,0 1 24,0-1-45,0 1 55,0 0-64,0-1 0,0 1 2,0 1 1,0-1-50,0 1 46,0-1-47,0 1 56,0-1-45,0 1 30,0-1-34,0 1 33,0 0 4,0 1-17,0 0 12,1 0-6,-1-1 6,0 2-2,1-2-2,0 1 62,0-1-44,0 2 50,-1-1-12,1 1-30,0-1 35,0 1-39,0 1-23,0-1 22,0-1-19,2 2 22,-2-1-30,1 0 24,-1 1-26,1 0 17,0-1 6,0 2-9,-1-2 11,1 1-7,-2 0 6,2 0-16,-1 1 1,0-1-1,1 1 0,-1 0 8,0 0-3,0 0 2,0 0-2,1 0-52,-1 2 41,1-2-43,-1 1 54,0 0-8,-1-1 4,2 2-7,-2-1 7,1 1 14,0 0-10,0 1 7,-1-2 34,0 2-38,0 0 40,0 0-47,0 1 69,0-1-46,0 0 51,0 1-67,0-1 3,0 1 3,0-1 3,0 1 11,0-2-9,1 2 14,-1 0-10,2-2-34,0 0-16,1 1-5,0-2 7,-1 1 34,1-1 0,1 0-6,-2 0 9,1-1-11,0 1 9,-1-1-4,0 1 1,1-2 1,-1 1-1,-1-1 1,1 0 0,1 0 6,-2-1-4,2 1-65,-2-1 45,2 0-55,-1-1 75,0 1-10,1-1 6,0 0-11,0-1 0,0 1-3,-1-1 3,1 1 1,-1-1 12,0 1-10,1-2 11,-1 1-7,-1-1-1,1 0 5,-1 0-6,1 0-21,-1 0 16,0 0-18,0-1 24,-1 1-2,1 1 1,-1 0-4,1-2 20,-1 1-16,0-1 17,0 0-19,-1 0 17,0 0-12,1 1 13,-3-2-31,0 0 13,0 0-13,0 1 17,-1-2-5,2 1 4,0 0-1,0 0-40,0-1 32,1 2-34,0-2 37,1-1-53,0 2-16,0-1-7,0 0-71,0 0 64,0 0-83,0-1 92,0 1-213,0-1 96,0 0-142,0 0 89,0 0 97,0-1 44,0 0 66,-2 0 49,-2-1 0,-1 1 0</inkml:trace>
  <inkml:trace contextRef="#ctx0" brushRef="#br1" timeOffset="117">31357 2367 9502,'-4'-5'355,"3"4"-192,1-1-41,0 0 57,0 0-59,1 1-46,0-1-31,3 0 2,0 0-67,0 1 53,1-1-21,0 2 18,0 0-5,0 0-8,-1 0-21,1 0 20,-1 0-7,0 0-20,-1 0 2,0 3-35,-2 1 80,1 2-38,-2 0 38,1 1-82,-1 2 59,-1 1-62,1-1 1,-2 1-24,0-1-1,0 1 8,1-3 71,0 1-17,1-2 12,0 0-24,0-2-116,0 0 10,1-1-104,0-1 60,3 0 13,0-1 28,1-1 35,0 1 50,2-2 25,0-1 24,2-1 0,1-3 0</inkml:trace>
  <inkml:trace contextRef="#ctx0" brushRef="#br1" timeOffset="118">15536 2463 9502,'-2'-15'-135,"1"9"36,1 2-38,-2-1 121,1 2 33,0-2 2,0 2-11,0-1-13,1 1-12,0 1 63,0-1-21,0 0 24,0 1 5,0 0-8,0-1 12,0 1 145,0 1-25,0 0 409,0-1-397,-2 3 247,1 1-383,-4 4-54,2 0 12,-1 3-106,1-2-43,1 2 52,2-1-56,0 0 81,1 0 8,2 0-1,2-3-9,2 0-16,1 0-19,0-3 28,2 1-18,0-2 58,-2 0-19,2-1 7,-2-1 1,1 0 66,-1-2-42,-1-3 54,-2 0-2,0-1-48,-2-1 58,0 0-68,-1-1 14,-1 0-9,0 1 11,0 0 56,0 0 31,-1 1 61,1 1-45,-1 1 42,0-1-35,0 4-3,0-2 181,0 2-191,0 3 144,0 1-173,0 4 1,0 1 2,0 2-35,1 0-60,0 1 31,1 0-28,-1 1 33,2 0 26,1 1-32,-1 0 36,3 2-48,-2-1 31,2 3-38,0-2-11,1 2 44,-1-2-52,1 3 59,1-1-67,-1 0 44,0 0-41,0-1 51,-1-1-33,1 2 18,-3-3-23,0 1-22,-2-1 39,0 0-46,-2-2 53,0 1-43,-2-2 31,-2-1-35,-3-2-70,-3 0 13,-2-2-88,-3 0 90,-1-2-205,-3-1 89,0-1-142,-1-1-4,1 0 231,0-2-66,2-3 205,-1-4 0,0-3 0</inkml:trace>
  <inkml:trace contextRef="#ctx0" brushRef="#br1" timeOffset="119">19646 2386 9404,'-3'-5'608,"1"4"-515,1 1 122,-1 0-159,1 0-9,0 0 39,-1 0-1,1 0 5,0 0 40,0 1-54,0 2 26,1 0-12,0 1 16,0-1-20,0 1 20,0 1-19,1-1 10,0 2-13,1-1 18,0 0-12,-1 2 19,1 0-64,-1-1-7,1 2-5,-1 0 21,1 0-36,-1 0-12,0 1-13,1-1-51,0 1 51,0-1-7,-1 1 11,0-1-2,1 0 36,-1-1-55,0 1 55,1-1-67,-1 0 46,0 0-55,0 0 45,0 1-1,1-2-2,-1 1 8,-1-1 15,1 1-12,0-1 10,-1 1-25,1-1 11,-1 2-11,0-1 15,0 1 1,0-1-1,0 1 1,0-1 0,0 1-36,0 0 26,0 0-29,0 0 25,0 0 4,0-1-6,0 1 7,0-1 10,0 0-10,0 0 9,1 1-2,0 0-5,1 0 6,-1-1-7,1 1-1,0 0 1,0 1 0,1-1 0,-1 0-6,0 0 5,1 0-5,0 0 2,0 0 4,0 1-4,0-2 4,-2 2 20,2-1-15,-1 0 16,0 0-24,0 0 4,-2 1-3,1-1 3,1 1-3,-2 0 3,1 0-4,0 0 5,0-1-2,-1 1 2,1 1-2,0 0-4,0-1 4,-1 0-5,0 1 6,1-1-6,0 1 4,0-1-5,0 1 5,1-2 0,-1 2 0,0 0 0,0 1 25,0-1-18,0 0 19,0 0-24,0 0 0,0 0 1,1 2 0,-1-2 41,0 1 10,0 0 7,1 1-10,0-1-35,0 1-1,0 0 4,0-1-30,1 1 23,-1 0-21,0 0 26,1 1-27,-1-2 18,0 2-21,-1-1 21,1 2 0,-1-2-6,0 2 2,0-2-7,0 1 9,0 0-11,-1 0 11,1-1-14,1 1 11,-1-1-10,1 0 4,0 0 3,-1 0-3,0 0 6,1 0-6,0-1 3,0 0-3,-1 0 3,0 0 4,1 0-5,0 0 3,0 0-2,0-1 0,0 1 1,0 1-1,1-2 0,-1 0 0,-1 1 0,2 0-7,-1 0 6,0-1-7,0 1 9,-1 0-16,2-1 11,-2 0-11,1 0 12,-1 1 4,1 0-3,-1 0 3,1-2-5,-2 2 1,2 0-2,-2-1 1,1 1 14,-1-1-9,1 0 11,0 1-14,-1 0 5,1-1-3,-1 1 5,1 0-14,0 0 8,0 0-8,0-1 10,0 2-2,-1-1 1,1-1-1,-1 2 0,0 0 0,0-1-2,0 2 2,0-2 34,1 3-25,0-2 29,0 1-36,0 0 2,0 0-1,0 0 2,-1 1-6,1-1 5,-1 1-6,1-1 8,-1 1-2,0 0 1,0 0-2,0 0 47,0-1-31,0 1 31,0-1-41,0 1 2,0 0-2,0-1 6,0 2-5,1-2-11,1 0 8,1 1-8,-1-1-9,1 1 18,0-1-17,0 1 20,-2 0-10,2-1 5,-1 2-7,0-1 23,-1-1-10,1 2 7,0-1-12,-1 0-7,1 1 5,-1-1-3,1 1-5,1 0 7,0 0-6,-2-1 10,2 2-33,-1-2 24,1 0-26,-2 0 31,2 0-11,0-1 5,0 2-6,0-2 4,1 1 3,-1-2-5,0 1 2,0-1-1,-1 1 1,1-1 0,-1 1-2,0-2 11,-1 2-8,1-2 9,-1 0 22,0 1-20,0-1 21,0 0-27,0 0 4,-1-1-1,2 1 2,0-1-50,-1 0 34,1-2-34,0 2 44,0-1-21,1 0 14,-1-1-17,0 1 31,0-2-8,0 2 4,0-2-9,-1 1-9,0-1 6,-1 0-15,1 0 12,-1 0 58,0 0 25,0 0 11,0-1-24,0 0-48,0 1-10,0-1 18,0 0-41,0 0 32,0-1-31,0 0 34,0 0-15,1-1 9,-1 1-11,1 0 7,-1 0 3,0-1-7,0 1 4,0-1 14,0 1-9,0-2 12,0 2-58,0-2-11,0 2-1,0-1 9,0 1-14,0 0-15,0-1-3,0 1 5,0-1 57,0 2-18,0-2 14,0 1-105,0-1 28,0 0-101,0 0 95,0 0-57,1-1 44,-1 1-17,0-1-170,0 0 65,0 0-94,0 1 54,0-2 170,0 2-8,-2-1 112,-1 0 0,-3 1 0</inkml:trace>
  <inkml:trace contextRef="#ctx0" brushRef="#br1" timeOffset="120">21736 2489 8847,'-7'-4'-123,"5"2"249,0-1-25,0 0-34,1 0 31,-1 0-27,0 0-29,1 0 21,0 0-22,-1 0-5,1 1 23,1 0-25,0 0 39,0 0-40,0-1 39,0 2-37,1-3-19,2 1 32,1 0-44,2 0 52,2 0-36,-1-1 23,2 1-30,0 1 35,0-1-45,0 2-17,0-1 1,0 2-52,-2 0 28,2 0-2,-2 1 3,0 0 12,0 3-24,-1 0 3,1 3-45,-1 0 31,-2 1-13,2 0 17,-3 2 4,-1-2 28,0 3-37,-1-1 36,-1 0-42,0 0 30,0-1-33,-2-1 85,0-1-43,-1-1 43,-1 0-53,1-3 79,0 1-59,1-2 64,1-1-43,-1 0-17,1-2 32,1 0-31,0-6 17,1 1-12,2-3 38,1 0-30,0-2 29,1 0 20,-1-2-32,1 0 33,0-1-47,-1 1 115,0 0-24,-1 1 103,-1 2 7,0 0-37,0 3 61,-1 1-118,1 1 81,-1 2-117,-1 0 213,0 2-222,1 2 105,0 1-143,3 4 23,-2 1-40,1 5-7,0-1-22,0 3-51,-2 1 47,1-1-16,0 0 2,0 0-50,0 0 16,-1-1-103,2 0 116,-1-1-88,0-1 84,3 0-103,-1-2-131,4 0 43,0-1-94,2 0 115,1-3 132,4 0 19,0 1 80,4-2 0,-1 2 0</inkml:trace>
  <inkml:trace contextRef="#ctx0" brushRef="#br1" timeOffset="121">13384 2457 10124,'-12'-10'-189,"5"5"234,4 3 76,-1-1-15,3 1 23,-1-1-110,2 2 48,0-2-77,1 1 85,1-1-15,5 2 65,2-2-1,2 0-3,2 1 38,2-1-42,1 0-19,1 0 3,1 1-60,2 0-18,-1 0 13,1 0-11,0 2 11,-1-1 21,-2 0-28,0 0 20,-2 1-16,-1 0 6,0-1 10,-2 1-8,-2 0 11,-1-1 5,-1 1-3,-2 0 6,1 0 32,-4 0-23,2 0 21,-3 1-43,1-1 34,0 2-44,-1 0 18,-1 1 16,2 1-55,-2 1 57,2 1-60,-2 2 96,1 0-41,-1 2 83,1 2-53,-1 1 4,1 1 17,-1 3-6,-1-3 21,1 4-16,0-2 10,0 4-24,0-1-55,0 0 45,0 0-52,1 0 61,0 1-64,1 0-17,1 0-12,-1 3-35,2-3 71,-2 3-29,2 0 34,-2 0 28,0 0-21,1 2 31,-3-2-33,2 1 14,-1-2-15,-1 3 10,0-3-24,0 0 24,-1 0-19,1 0 24,0-2-60,-1 1 38,0-3-45,1 3 1,-1-3 34,0 2-40,0-3 43,0 2-34,0-2-28,0 0 11,0 0-15,-1 1 55,1-3-19,0 0 13,-1-1 17,1 0-11,-1-1 17,0 0-22,0-2 56,0 1-35,-2-1 42,0 1-36,1-2-6,-1 2 10,0-2-48,1 0 27,-1 0-34,0 0 45,1-1-7,0-1 2,1 0-13,-1 0 1,2-1-128,0 1 31,0-2-118,0 1 108,0 0-38,0-1 86,0 1-43,0-1 95,1 0-48,1 1 43,0-1-57,-1 0 48,1 0 6,0 1 14,1-2 34,-2 0-63,1 1 40,-1 0-35,1-1 31,-1 2-10,1-2 31,-1 1-27,-1 1 58,0-1-41,1 0 44,-1 1-98,1 0 40,-1 2-45,1-1 48,0 0-45,0 0-18,0 0-4,0 0-43,0-1 71,0 1-40,1 0 41,0-1-14,1 1 7,-2 0-16,2-1 10,-1 0 51,1-1-41,-2 0 50,1 1-42,0 0 1,0-1 11,0 0-3,-1 2 33,1-2-21,-1 1 32,1 0-52,-1 0 22,-1 1-14,1-2 21,-1 1-9,1 0 11,-1-1-19,0 2 11,1-1-58,0 0-15,0 0-4,1 0-24,-1 0 65,0 1-27,0 0 28,0-2-2,0 2 1,1-2 0,-1 1 0,1 1-1,-1-1 2,0-1 0,0 1-17,0 0 14,1 1-12,-1-1 17,0 1 15,1-1-11,-2 1 16,1-1-27,0 1 15,0 0-15,-1-1 18,1 2-14,-1-1 12,2 1-13,-2-2 20,1 1-16,0-1 8,0 1-12,-1-1 46,1 1-30,0-1 31,0 1-36,0 1-2,-1-1 11,1 1-6,0-1-14,0 1 4,0-1-13,0 1 22,0-1-10,1 1 10,-1-1-12,0 0 18,0 1-9,0-1 14,0 0-12,-1 0 14,0 0-10,1 1 9,-1-1-8,1 0-6,-1 1 7,1-1-12,0 1 2,0-1-5,-1 1 0,1 0 4,0 0-2,0 0 6,0 1-10,0-1 11,0 1-10,0-2 7,1 2-7,-1 0 64,1 0-44,-2 1 46,1-1-52,0 0-2,0 1 11,0-1-9,1 1-19,-1 0 12,0-1-16,0 1 26,0 0-43,1 0 30,-1-1-38,1 1 37,0 0-2,-1-1-1,0 1 2,0 0-17,1 0 9,-1 0-11,1 1 16,-1-1 2,-1 0 1,1-1-1,0 1 30,0 0-21,0 0 21,0 0-25,0 1 22,0-1-15,0 1 16,0-1-54,-1 1 21,2-1-25,-1 1 32,0-1-36,1-1 23,0 1-28,-1 1-3,2-2 26,-1 0-30,1 1 36,-2-1-8,2 0 3,0 1-10,0-2 7,0 1-8,0 0 9,-1 0-5,1 0-10,0-1 12,-1 0-9,1 0 15,-1-1 37,1 0-26,-2 0 33,0-1-34,1 0-10,-1 0 9,0 0-9,1 0 9,-1 0 3,1-1-10,0 1 1,0 0-76,0-2 55,-1 1-58,1 1 20,0 0 35,0-1-42,0 0 52,-1 1-66,1 0 46,1-1-47,-1 2 51,-1-2 53,2 2-53,-1-2 57,1 1-72,-2-2 28,1 1-24,0-2 17,0 2-24,0-3 16,-2 1-5,2-2-34,-1 2-7,-1-2-1,1 0 3,-1-1-23,1 1 1,-1-1-56,0 1 62,0-1-21,-1 1 69,-1 1-7,-3 0-202,-3 0 61,-5 1-174,-1 0 116,-3 0-56,1 1 183,-2 0-54,-1-1 211,0 3 0,0-1 0</inkml:trace>
  <inkml:trace contextRef="#ctx0" brushRef="#br1" timeOffset="122">15250 2426 13369,'6'0'114,"-4"0"-197,0 0 8,0-1 281,0 1-145,0 0 393,-2-1-193,1 0 120,0 1-208,-1-1-307,-1 0 81,-2 0-215,-1 0 116,-1 0 15,-1-1-38,-2 1 115,1 0-63,-1 0 253,-2 0-36,0-1 106,0 1-39,-1 0-45,-1 0 23,2 0-26,-3 1 30,2 0-31,0 0 28,1 0-56,1 0-15,1 0-16,1 0-24,0 0 40,1 0-34,2 0 19,0 0 1,1 0-7,2 0 70,-1 0-19,1 0 24,-1 0-29,1 1 70,-1-1 59,1 2 26,-2 1 22,0-1-14,0 1-14,0 0 25,-1 0-16,1 1-148,-1 0 14,1 0-150,1 1-72,0-1-86,0 1-61,1 1-104,0 1-35,1 0 43,0 1-17,0-1 91,0 2 51,0-1-2,1 1 79,0-1 26,0 2 20,1-1 11,0 0 6,0 0-28,0 0 13,1-1-9,-1 1 40,-1 0 16,1 0 46,0 0-8,0-1 42,0 1 1,-2-1 19,3 1-34,-1-1-5,0 0-26,0 0-46,0 0 50,0 1-38,0-2 35,0 2-8,0-1 15,-1 0 2,1 1 41,-1-1 1,1 0-4,-1 0 6,-1-1 32,0 1-3,0-1 32,0 1-37,0-1 16,0 1-21,0-2 13,1 1-30,-1 0 5,0 0-46,1 0 7,-1 0-3,0-1-13,1 0-5,-1 0-20,0 0 24,0-1-17,0 1 33,0-1-57,0 0 28,0 1-26,0-1 35,0 1-59,0-2 36,0 1-39,0 1 36,0-2-28,0 1 26,0 0-26,1 0 2,-1-1 17,1 1-26,0 0 28,1-1-5,-1 1-3,-1-1 8,2 0 32,0 0-12,0 1 26,0-1-25,-1 0 25,2 0-9,-1 0 26,0 1 32,-1 1-23,1 0 41,0 0-41,1 3-10,-1-1 8,-1 2-4,2-1 2,-2 0-10,2 0 3,-3 0-8,3 0-3,-1-1 12,1 1-16,-2 0 11,2-1-21,0 2 12,-1-2-16,1 2 16,0-2 49,0 2-31,-1-1 35,0 1-2,0-2-27,-1 2 36,0 0-30,0 0-15,-1-1 19,0 1-18,0-1 3,0 1 6,0-1-7,0 0 10,0 0 4,0 1-54,0-1-15,0 1-6,0-1-67,0 0 98,0-1-67,0 1 70,0-1-8,0 0 4,0 0-6,0-1 75,0 1-56,0 0 58,0-2-70,0 2 1,0-1 1,0 1-1,0-1 76,0 1-53,0 0 68,0 0-100,0-1 29,0 1-27,0-1 32,0 1-25,0-2 17,0 2-19,0 0 17,0 0-5,0-1 0,0 2-3,0-2 0,0 1 3,0 0-9,0 1 7,0-1-37,0 1 29,0-1-26,0 1 34,0 0-12,0-1 8,0 1-10,0-1 19,0 0-8,0 0 8,0 1-13,0 0 13,1-2-16,0 2 13,0-1 22,0 0-22,-1 1 27,1-1-32,-1 1 11,0-1-3,0 1 15,0-1-22,0 0 16,0 1-18,0-2 15,0 2-15,0-1 8,0 0-10,0 0 6,0 1-28,0 0 19,0 0-20,0-2 1,0 2 21,0-2-21,0 2 25,0-3-37,0 2 25,0 0-29,1 0 29,-1-1-17,1 0 9,-1 1-11,1-1 70,-1 1-40,0 0 45,0 0-55,0 1 70,0-1-49,-1 2 55,1-2-49,-1 2-4,-1-1 13,0 1-11,1-1 9,0 0-8,0 0 17,1 1-70,0-1-16,0 0-71,0 0 42,0 0-1,0-1 58,0 1-5,0 0 2,0 0 59,0 0-45,0 1 47,0 0-55,0 0 5,-1-1-5,0 2 4,0-2 50,-1 1 12,0-1 24,1 2 8,0-1-51,1 1 14,-1-1-33,0 1-41,0-1 27,0 1-33,0-1 44,0 0-13,0 0 7,1 1-13,0-1 26,0 1-13,0 0 11,0 0-16,0 0 30,0-1-21,0 1 24,0 0-24,0 0 6,0-1-1,0 0 4,0 1-19,0 0 10,1 0-10,0-2 12,0 2-4,0-1 0,1 1-4,-1 0 27,0-1-16,-1 0 19,1 1-21,-1-1 32,0 0-20,0-1 24,0 1-26,0-1 22,0 1-13,0-2 13,0 2 9,0-2-23,0 2 26,0-2-31,0 1 4,0-2-4,1 2 0,0-2-36,0 1 26,0-1-31,0 2 37,1-2-59,-1 0 42,-1 0-44,1 0 53,0 0 1,0 1-6,1-1 6,-2-1-19,1 1 18,-1-1-18,0 2 19,0-1-11,0-1 10,0 1-5,0-1 5,0 1-44,0 0-12,1-2-8,0 2 26,-1-1 25,0 0 12,0-1-21,1 2-11,-1-2 2,1 0-4,0 1 5,0 0 9,-1 0-8,1-1 11,-1 0 27,0 1-18,0-1 28,1 0-23,-1 1-2,0-1 8,0 1-17,0-1-6,1 0-1,-1 1-1,0-1 4,0-1-29,1 2 13,0-2-20,-1 2 40,0-2-8,1 0 7,0-1-15,0 2-2,0-2 0,0 0 2,0 0 24,0 0-15,0 1 20,-1-1-18,1 0 5,-1 0 2,1 1 3,-1-1-17,0 1 12,1-1-12,-1 1 16,1-1-3,-1 0 1,0 1-6,1-2 4,-1 1 4,1-1-2,-1 1 8,0-2 22,0 1-24,1 0 26,-1 0-35,0 0 1,1-2 3,-1 2 0,0 0 36,0-1-22,0 1 26,0-1-29,0 2 2,0-2 1,0 2 1,0-1-3,0 0 12,0 1-12,0 0 9,0-1-5,-1 2-3,0-1 7,0-1-5,-1 1 6,1-1-3,0 0 3,1 0-23,-1 0 14,1 1-16,-1-2 16,1 2-2,0 0-3,-1 0 2,0 0-3,0 1-52,1-2 37,-1 3-40,1-2 5,-1 0-16,1-1 0,-1 1-2,1-2 53,0 2-14,0-2 8,0 2-14,0-2 53,0 1 1,1 0 9,0-1 44,0 2-79,3-2 45,-1 0-47,2 0 6,0 0 10,1 0-1,1-1-61,0 1-23,1-1 2,1 0 13,0 0-145,2-1 41,0-1-136,3-1 85,1 0-127,2-2 11,1 1-99,2 0-8,2 0 114,1-1-51,1 3 211,2-2 57,0 0 117,2-2 0,0 0 0</inkml:trace>
  <inkml:trace contextRef="#ctx0" brushRef="#br1" timeOffset="123">24277 2420 9395,'-1'-6'355,"1"7"-292,0 1-47,1 4 26,0-1 12,0 3-30,0-3 24,0 2-81,0-1 58,0 0-63,0 0 71,1 1-39,-1-1 31,1 0-23,-1 0-33,0-1 43,0-1-47,1 0 58,-1 1-52,0-3-18,0 1-1,-1-2-37,1 1 76,0-2-35,-1 0 28,3 0 50,-1-1-41,2-4 40,-2 0-45,2-2 3,-1-2-1,2 0 1,-1-1 4,2 0 64,-1-1 24,0 2 1,0 0 37,-1 3-50,1 0 10,-2 1-14,2 2-13,-1 0-22,-2 2 26,2 0-27,-1 1-33,-1 1 24,2 0-25,-2 3-30,1 0 52,0 2-57,0 1 71,-1-1-111,2 1 26,-2-1-95,1 2-2,0-1 33,0 0-49,1-2 76,0 2 9,0-2 39,0 0-19,-1 0-32,1-2-178,-1 0 20,0 0-75,0-1 175,0-2 66,-1 1 84,1-2 0,-1-2 0,-1-2 0</inkml:trace>
  <inkml:trace contextRef="#ctx0" brushRef="#br1" timeOffset="124">22538 2431 8355,'0'5'321,"1"-3"-258,0-2-33,-1 1 4,1 0 6,0 0-5,-1 1 0,0 1-4,0 1-7,0 1 17,0 1-16,0 1 20,1 1-43,0 1 28,0 0-36,2 2-15,0-1 31,0 0-32,0-1 44,0 1-44,-1-2 26,1 1-31,-1-1 39,1 0-42,-3-2 21,3 1-28,-1-2-39,0 2 21,-1-2-78,0 0 76,0 0-67,0-1 22,0-1-18,-1 0 37,0-1 60,0 2 23,0 0 0,1 0 0,-1 1 0</inkml:trace>
  <inkml:trace contextRef="#ctx0" brushRef="#br1" timeOffset="125">20174 2463 9535,'-8'0'189,"4"0"-158,1 0 6,-1 0-31,0 0 25,-1 0-12,2 0 4,-2 2 15,1-1-14,-1 1 16,1 1-20,-2 0 11,2 1-11,-1 0 27,0-1-13,0 2 14,0-1-18,1 0-31,0 0 24,1 1-24,-1-2 20,1 3 9,1-2-10,-1 2 9,-1 0-15,2 0 13,-1 1-16,1 0 19,-1 1-48,2 0 33,-1 0-33,0 0 36,1 0 2,-1 0-6,1 0 4,1 0-18,0-1 14,0 2-11,0-2 14,0 1-1,0 0-1,1-1-3,1 0-13,1-1 9,0 0-9,0 2 14,1-3-16,-1 1 11,1 0-11,0-1 14,0-1-1,0 1 0,0-2-1,0 0-26,1 0 19,-1 0-20,0-3 39,1 1-12,0 0 12,0-1-18,2 0-3,0-1 3,-1 0-3,2-1 8,-1-2-2,0 0 3,1-3-3,0 1 8,-2 0-5,0-1 6,0 0-8,0 1-4,-2 0 3,2 1-3,-3-2-15,2 3 14,-2-2-16,2 2 19,-3 0-7,2 0 4,-1 0-4,-1 0 5,0 0 18,1 0-14,-1-1 14,-1 0 33,0 0-36,1-2 38,-1 1-49,0-1 4,-1 0-2,0-1 7,0 0 5,0 1-2,0-2 3,0 2-3,0-1-31,0 1 27,-1-1-28,0 1 33,-1-1-33,0 0 23,-1 1-23,-1 0 21,0 2 0,-1-2-2,2 2-2,-2-1 0,0 1-1,0 1 0,-1 0 19,1 2-12,-1-1 13,0 1-16,0 1 5,0 0-2,-1 1 5,-1 0-4,0 0 8,0 0-7,1 0 7,-1 0-38,1 1 23,0 1-23,0 1 27,-1 1 2,2 1-2,0 1 2,0 1-25,1 1 17,0 0-21,1 1 23,0 1 11,0 1-8,1-1 8,1 2 47,0-1-42,0 1 44,1 0-54,0-1-12,0 0 12,2-2-9,0 0 16,3 0-80,1-2-14,2-1-8,2-2-47,2 1 54,2-2-10,0-1 18,4-1-182,1 0 50,2-1-166,1 0-92,1-2 294,2 0-132,1-2 300,3-1 0,1-3 0</inkml:trace>
  <inkml:trace contextRef="#ctx0" brushRef="#br1" timeOffset="126">20785 2461 9502,'4'-1'-356,"-3"0"278,-1 0 38,0 0 70,0-1 27,0 1 60,-1 0-24,1 0-20,-1 1-9,-2 1 15,1 1-15,0 2 10,0 2-80,0 1 59,0 1-71,1 0 6,1 1 37,0 1-48,0 0 66,0-1-53,1 0 26,0 1-30,2-1 17,-1 0 28,1-1-33,1 0 32,-1-1-62,0 2-5,0-2-12,-2 0 14,1-1-72,1 1 27,-2 0-112,0-2 14,0 0 24,-1 1-27,0-3 69,0 2-39,0-2 97,0 1-26,0-1 80,1-1 0,-1 1 0,1 0 0,2 0 0,-1 2 0</inkml:trace>
  <inkml:trace contextRef="#ctx0" brushRef="#br1" timeOffset="127">23024 2470 9502,'0'5'-632,"1"-4"892,0-1-200,0 0-11,1 0-28,-1 0-48,1 0 63,-1-1-136,0 0 55,0 1-116,-1-1-39,1 0 52,0 0-42,1 0 159,0 1-37,0-1 68,0 0 0,1-2 0,1-1 0,-1-2 0</inkml:trace>
  <inkml:trace contextRef="#ctx0" brushRef="#br1" timeOffset="128">22913 2492 8853,'6'0'28,"-4"0"114,-2 0-100,1-1-41,0 0 33,-1 1-150,1-2 61,1 2-57,-1 0 39,1 0 1,0 0 11,-1 0 23,2 0-67,0 0 84,0 0-63,1 0 84,0-1 0,2 0 0,-2-1 0,3 1 0,-1-3 0,2 1 0,1-1 0</inkml:trace>
  <inkml:trace contextRef="#ctx0" brushRef="#br1" timeOffset="129">12077 2516 19784,'0'-7'-4645,"0"5"3845,0 0 475,0-1 97,0 1 171,0 1-315,0-1 274,0 1-195,0-1 331,0 1 25,0-1-19,0 2 463,1-1 80,0 0 478,0 0 45,0 0-223,0 0 255,0-1-666,-2 1 351,-1 1-938,-3 0 246,0-1-492,-2 1 114,0 0 422,-1 1-348,-1-1 824,1 1-486,-2 1 552,1 1-367,-1-1 162,2-1-236,-1 2 53,1-1-164,0-1-19,2 0-152,-2 0-72,3-1-17,0 0-132,0 0 49,2 0-67,0 0 41,1 0 54,0 0-46,1 0 92,0 0 151,-1 1 142,1 0 82,0 0 124,-1 0-325,1 0 355,0 1-415,-2 0 398,0 0-477,0 0 224,0 1-163,-1-1 0,1 1 266,-1 0-377,1-1 392,0 1-584,1 0 242,-1 0-408,2 1 4,0 0-210,0-1-106,0 2-51,0-1-95,1 1 151,0 1-49,0-1 192,0 1 85,0-1 129,0 1 84,1 0 46,0 0 32,0-1-2,0 1 2,0-1-12,0 0-27,0 0 27,0-1 61,0 1 186,0-2 106,0 2 206,-1-2-76,0 1 73,0 1-25,0-2 22,0 1-4,0-1-42,1 1-117,-1 0-111,1 0-57,-1 0-174,1-1 63,0 2-127,0-2 3,1 2-13,-1-1 16,1 0 51,-1 1 112,0 0 21,1 1 78,-1 0 43,1 0 109,-1 2-1,0-1 109,-1 0-26,1-1-59,0 0 54,1 1-182,-1-1 57,1-1-155,-1 1-8,0-1-125,2 0-11,-1 1-13,0-1 85,0 1 21,-1 0 92,1-1-40,-1 2 207,0-1 46,0 1 226,-1 0-22,0 0 34,0 0-42,0 1-46,0-2 23,0 1-129,0-1-11,0 1-135,0-1-37,0 0-26,0 0-19,0 0 9,0-1 3,0 1-65,1-1 35,0 0-164,-1 0 74,0 0-114,1 0 4,0-2 7,0 2-36,0-2 36,0 1 17,0-1 113,0 0-122,-1 1 270,1-2-128,-1 2 160,1-1 23,-1 0 23,0 1 60,0 0-43,0 0 138,1-1-271,-1 1 251,1 1-270,-1-2 110,0 1-65,0 0-33,1 0 87,-1-1-71,0 1 50,0-1-91,1 0 0,-1 1-22,0-2-11,1 2-89,0 0-120,0-2-117,0 2 21,0-1-50,0 0 145,1 1-99,-1-1 122,1 0-10,0 1 114,-2-1 71,2 1 41,-1-1 41,1 1 37,-1 0-49,0 0 129,0 0 46,0 0 168,-1 1 72,0-1 11,0 1-15,0-1-46,0 1 16,0 0-142,0 0 28,0 0-203,0-1-42,0 1-40,0 0-50,0-1 59,0 0-22,0 1 13,0-2-17,0 2 20,0-2 9,0 2-8,0-2 3,0 1 39,0 0-39,0 1 39,0-1-45,0 0 46,0 1-32,0 0 36,0 0-42,0 0 3,0 0 1,0 1 4,0-1 69,0 0-30,-1 0 103,1 0-104,-1 0-34,1 0-84,0-1-4,0 0-8,0-1 4,0 2 11,0-1-83,0-1 154,0 1-70,0 0 104,0 0-54,0 0 32,0 1-19,0-1 28,0 1-35,0-1 6,0 1-2,0-1 9,0 1-1,0-2 12,0 2-11,0-2-29,0 0 18,0 1-31,0-2 37,0 2 6,0-2-5,0 1 1,1 1-87,-1-2 26,1 1-252,-1 0 201,0-1-218,0 1 285,0 0-58,0 0 109,0 1 101,0 0-38,0-2 269,0 2-267,0-1 245,0 0-314,1 0-5,-1 0-71,0 0-142,1 0 136,-1-1-90,0 1 115,1 0-244,-1 0 174,1-2-146,0 2 138,-1-1 134,1 1-269,-1-2 352,1 2-340,-1 0 427,1-1-219,-1 1 116,0-1-4,1 1-166,-1 0 222,1 0-172,-1-1 115,1 1-88,-1 0 15,1 0 28,-1 0-7,1 0-74,0 0 27,0 0-213,0 0 128,0-1-66,-1 1-10,1 0 76,-1 0 5,1-1 59,0 2 139,0-2-116,-1 2 261,1-1-272,-1 0 315,2 1-214,-2 0 73,1-1-33,-1 1-155,1-1 156,-1 1-267,1-1 259,0 1-279,0-1 124,0 0-33,0 0 0,-1 1 164,1-2-156,0 2 157,0-1-141,-1 1 33,1 0 162,0-1-296,0 1 284,1-1-390,-1 2 279,0-2-122,0 1 110,0 0 68,-1-1-151,1 2 169,1-2-68,-2 1 137,1 0 28,0 0-111,0 0 59,0 1-177,0-1 175,0 2-130,-1-2 159,2 2-181,-1-2-11,0 1-90,1 0-106,0-1 103,0 1-142,0 0 114,1 1-154,-2-1 97,2 0 13,-1 1 87,1 0 141,-2 0-19,2 0 113,-1 2-84,0-2 147,0 1-25,-1 0 70,1 1 6,-1-1-35,1 2 31,-1-1-38,0 0 18,0 0-83,0 1 7,1-1-84,-1 1 11,0-2-49,1 2-27,-1-2-11,1 1-69,0 0 57,0 0-65,-1 0 88,0 0-18,0 0 53,1 1 71,-2-1 12,1 2 142,-1 0-53,0-1 101,0 1-98,0 0 31,0 0-51,0 0-32,0-1-33,0 1-59,0 1-23,0 0-29,0-1 6,0 1-7,0 0 8,0 0 0,0 0-4,0 1 2,0-1-24,0 0 19,0 0-18,0 1 22,0-2-2,0 1 1,0 0-3,0 0 2,0 0-59,0-1 41,0 1-46,0 0 97,0 0-33,0-1 35,0 0-43,0 0 30,0 0-19,0 0 22,0 0-53,1-1-18,0 1-50,0 0-14,0 0-27,0 0 32,0 0-22,0 0 52,0 0-9,0 0 38,-1 0 47,2 1-66,-1-1 74,0 0-93,0 1 71,0-1-32,1 1 1,-1-1 7,0 0-15,1 1 30,-1-1-10,0 1 14,0-2-3,0 0-3,1 1 6,-1-1-23,1 1 31,-1-1 9,1 1-46,-1-1 47,2 0-120,-2 0 87,1 0-69,0 0 45,0 0-7,0 0-9,0-1 25,-1 1 0,2-2-5,-2 1 33,2-1-112,-2 1 105,1-1-81,0 1 100,-1 0 67,1 1-62,-1-1 141,1 1-60,-1 0 122,0 1-40,-1 0 84,0 0-29,0 0 24,0 1 7,0-2-73,0 2 4,0-1-57,1 1-45,-1-1-32,1-1-97,-1 1 1,1-1-48,0 0-57,0 0 85,-1 0-75,0 0 120,1 0-14,-1 0 54,0 0 24,0 0 53,0 1 23,0-1-36,0 0 35,0 0-71,0 0 19,0 0-7,0 0-32,0-1 6,0 1-18,0-1-10,0 0-62,0-1 45,0-1-48,0 1 26,0-1 25,1-1-76,-1 0-14,1 1-19,0-1-48,-1 0 45,1 0 44,0 0-77,-1 0 120,1 1-113,-1 0 187,1 1-86,-1-1 125,1 1-123,0 0-27,1 0 29,-1 2-102,1-2 73,-1 0-97,1 0 10,0-1-62,0 2 42,1-2-86,-1 1 51,1-1-111,0 1 109,-1 0-68,2 0 161,-1-2-40,-1 2 92,1 0-5,0-1 32,0 1 74,0-1-49,0 1 45,0 0-92,1-2 94,0 2-38,0 0 152,0-1-1,1-1 44,0 2 66,0-1-21,1 0 100,0 0-12,1 0 115,1-2 10,1 1 109,0-1 57,3-1 81,1-1 57,2-1 17,2-1-27,3-1-344,2-1-182,3-3-229,3-2 63,3-2 60,3-2 90,5-3-75,2-1 0,3-3 0</inkml:trace>
  <inkml:trace contextRef="#ctx0" brushRef="#br1" timeOffset="130">10447 2526 9502,'2'-19'416,"0"12"-60,1 3-78,1 1-59,-1 2-10,2 0-41,0 1-75,1 1-27,0 3-1,2 2 14,1 3-39,-1 2 16,1 1-82,-1 1-5,0 2 49,-2 0-55,1 2 126,-1-1-340,-3 1 102,1 0-222,-2 0 145,-2 1-210,0 0 290,0 0-206,-6 0 352,-1 1 0,-4 0 0</inkml:trace>
  <inkml:trace contextRef="#ctx0" brushRef="#br1" timeOffset="131">22778 2522 8450,'7'-3'-188,"-5"2"188,-1 0 0,2-1 0,0-2 0,0 0 0</inkml:trace>
  <inkml:trace contextRef="#ctx0" brushRef="#br1" timeOffset="132">30952 2557 9502,'-1'-11'0,"-1"7"68,1 1 7,-2 0 81,0 1-22,0 1 87,-1-1-34,1 2 67,-2 0-13,1 0 21,0 0-63,-1 1 21,-1 1-103,1 3 28,0 1-16,0 3-54,1 2-28,-1 3 12,1 1 2,1 2 10,1 1-13,-1 1 13,3 0-202,-1 2 119,1-2-156,0-1 113,1 1-191,2-3 56,1 0-139,3-2 132,-1-2-134,3-1 54,-1-1-112,1-2-136,0-1 166,1-1-152,-1-2 301,1 0 89,0-3 121,-1-1 0,1 0 0,2-3 0,0-2 0</inkml:trace>
  <inkml:trace contextRef="#ctx0" brushRef="#br1" timeOffset="133">30098 2565 9502,'0'-14'-228,"0"8"432,-1 2 42,1 0 166,-2 2-84,1 1-45,-1 0 238,1 0-219,0 3 128,0 0-299,1 5 51,0 2-38,1 3 52,1 1-106,2 5 59,0-2-60,1 3 57,-1 0-85,1 1-3,-1 0-10,1-2 28,-1 0-91,1 0 32,-1-2-105,0 1-58,0-2 58,0-1-70,-1-1 42,0-1-50,-1-1 3,0-1-33,-2-1 29,1-1 28,-1-3-1,0 1 32,0-2-16,0 0 50,0-3-19,0 1 23,0-4 85,0 0-66,0-7 47,0-1-39,0-2 83,0 1-4,0-2 70,0 2-63,1 0-27,1 0-6,2 1-29,0 1 289,1 1-70,1 2 184,0 1-133,-1 2-3,1 0-39,-1 1 31,1 1-111,0 0 1,-1 1-35,1 1 36,1 1-170,-2 2 44,1 2-116,1 0-225,-2 3 133,0 0-209,0 2 223,-2-1-126,1 1 102,-1 0-149,0 1 145,0-1-338,0-1 126,0-1-231,1 1 89,-1-1 213,2-2 44,-1-1 181,4-1 133,-1-1 0,2 1 0</inkml:trace>
  <inkml:trace contextRef="#ctx0" brushRef="#br1" timeOffset="134">31818 2619 9502,'0'-12'166,"0"8"-66,0 1 197,0 2-176,0-1 111,1 2-200,3-1 43,0 1-106,4 0 21,-2-1-88,2 1 30,-1 0-6,1-2 39,-1 0 10,1-1 119,-1 1-55,-1-2 53,-2-1-91,1 1 113,-1 0-41,-2-1 102,1 0-88,-2 0-10,0 1-29,-1 0-11,0 1 138,0 0-37,0 0 553,0 2-430,0 1 317,0 2-544,0 4-6,1 1-15,-1 2 24,2 0-9,0 2 40,0 1-49,0 1 21,0 0-27,1 1 9,0 0-13,0 1-8,1-1-30,-1 1 13,2 0-56,-1-1 45,0 0-18,1 0 16,-1-1 40,0 0 11,0-1-17,-1 0 12,-1-2-146,0 1 37,0-3-99,-2 0 60,1-2 15,-2-1 35,0 0-9,-2-1-13,-1-1-24,-3 0-2,0-2-105,-3-1 79,1 0-114,-2 0 121,1-1-188,0-3 92,1-1-126,0-2 89,3-1-6,0-3 21,3-1-20,0-1 139,2-1 53,1-2 94,2 0 0,0-1 0</inkml:trace>
  <inkml:trace contextRef="#ctx0" brushRef="#br1" timeOffset="135">20740 2594 8530,'-13'0'612,"6"-1"-523,1 1-37,0 0-48,1 0 33,-1 0 95,3 0 19,-1 0-4,1 0 12,2 0-75,1 0 23,2 0-86,4-1 0,-1 1-22,4-2 30,-1 1-99,3-1 46,0 0-132,1-2 125,1 1-86,1 0 86,-1-2-104,4 2-88,-4-2 33,2 2-65,0-2 148,-2 2 55,2-2 52,0 2 0,1-3 0</inkml:trace>
  <inkml:trace contextRef="#ctx0" brushRef="#br1" timeOffset="136">10093 2589 9692,'0'-15'-601,"0"8"741,0 1 212,0 2-91,0-1-61,0 2-17,0 1-32,-1 0-42,-2 1 20,0 2-16,-1 1 34,-2 5-61,0 1-30,-1 5 5,2-1-128,0 4 91,0 0-119,2 1 119,2-2-117,1 2 83,2-4-120,5 3 74,2-3-108,4 0 57,2-3-96,2 1 5,0-2 46,1 0-25,-2-2 62,2 0 60,-3-1 14,2-1 44,-2-1 1,1 0 0</inkml:trace>
  <inkml:trace contextRef="#ctx0" brushRef="#br1" timeOffset="137">22476 2575 8208,'0'-6'651,"0"3"-605,0 1-33,1 0 31,0 1 12,2 0-17,0 0 23,1-1-68,1 2-1,0-1-11,0 0-32,1 0 31,0 0 0,0 1-4,2-1-34,-1 1 3,1-1-69,0 1 67,1-1-77,0 1 51,0 0-23,-1 0 52,3-1 53,0-1 0,2-1 0</inkml:trace>
  <inkml:trace contextRef="#ctx0" brushRef="#br1" timeOffset="138">28442 2622 9502,'-8'-17'-521,"4"10"516,0 0 16,1 1 36,0-1 1,1 2 211,0 0-23,0 0 136,1 1-66,0 1-53,0 0-40,1 2 323,0-1-305,0 4 188,0 0-287,0 6-56,0 0 45,0 5-84,0 0 21,0 2-80,0 2 15,0 1-18,0 1 23,-1 0 24,0 2-190,0-1 59,1 2-174,0-2-128,0 0 114,2-1-138,0 1 158,3-3 84,2 0 88,2-2 25,3 1 80,1-1 0,2 2 0</inkml:trace>
  <inkml:trace contextRef="#ctx0" brushRef="#br1" timeOffset="139">10970 2582 9502,'-6'-1'-410,"4"0"569,0-1 1,0 1-28,1 0 35,-1 0-7,0 0-45,0 0 59,0-1-64,0 2 12,0-1-4,0 1 6,0 0-8,0 0 63,2 0-144,1 0 78,2 0-123,7-1-1,0 1-26,3 0 6,2 0-1,0-2 16,1 1 27,-1 0-35,2-1 41,-2 1 13,2-1-15,-1 1 11,0 0-2,-3-1-7,1 1 7,-3-1-9,-1 1-2,-1 1 0,-2 0 6,0 0-2,-3 0 28,0 0-19,-1 0 21,0 0-42,-1 0 21,0 0-21,1 0 18,-1 0 35,1 0-26,-1 0 24,2 0 33,-2 0-50,2 0 53,-1 0-63,1 0 35,-1 0-28,0 0 36,0 0-39,1 0 18,-2 0-11,2 0 17,-1 0 6,-1 0 2,0 0 1,1 0-7,0 0-26,-2 0 22,1 0-69,-1 0 103,1 0-87,-1 1 78,-1 0-22,1 1-26,-1 0 21,0 0-29,0 0 21,1 0-11,-1 0 16,0 0-15,0 0-18,2 0 16,-2 0-3,1 1-38,-1-2 39,1 2-41,0-1 41,0 1 0,-1 0-10,1 1 9,-1-2-57,1 3 44,-1-2-44,0 2 47,0-1 1,0 1 0,0-1 2,0 2-5,0-2-3,0 2 1,0-2 1,0 1-31,0-1 22,0 1-21,0-2-2,0 1 24,0-1-25,0 1 29,0-1-16,0 0 12,0 0-16,1 0 14,1 0-20,-1 0 14,0-1-18,1 2 11,-1-1 1,0 0-2,0 0 6,-1 1-3,1-1 2,-1 0-3,0 1 0,0 0 4,0 0-4,0 0 4,0 0 0,0 0-1,0-1 2,0 1-2,0-1 4,0 1-4,0-1 4,0 2 0,1-2-3,-1 1 4,1-1-4,0 2-2,0-2 2,1 1-1,-2 0 2,1-1 0,0 0 1,0 0-2,-1 0 1,2 1 0,-2-2-1,1 1 1,-1 1 13,0-1-10,0 0 11,0 0 26,0 1-28,0 1 30,0-2-36,0 2-8,0-1 7,0 0-6,0 0-3,0 1 7,0-2-8,0 2 13,0-2 0,0 1 1,0-2-1,0 1 1,1-1 0,0 1 0,0-1-2,-1 0 0,0 1-4,0-1 2,0 0-1,0 1-8,0 0 6,0 0-5,0 0-26,0 1 25,1-1-27,-1 1 34,0-1-6,1 2 3,0-2-6,0 1 5,0 0-1,0-1-2,0 1 1,0-1 18,0 1-14,-1-1 15,0 1-20,1 0 19,-1 0-14,1 1 15,-1-2 8,1 3-17,-1-3 20,1 3-20,0-3-1,0 2 5,0 0-5,0-1 3,-1 1-19,1 0 13,0 0-12,0 0 30,0 0-11,-1 0 10,1-1-14,-1 2 15,1-1-12,0 1 13,0-2-21,0 1 5,-1 0-4,1 0 8,0 1-11,0-2 9,0 2-10,0-2 12,0 1-12,0 1 10,0-2-12,0 2-2,-1-1 7,0 0-9,1 1 11,-1-1-8,1 1 4,-1-1-8,0 0 8,1 2-1,0-2 0,0 1 2,0 0 6,-1 1-5,1-1 6,0 0-7,-1 1 0,1-1 1,-1 0 0,1 0 13,0 1-9,0 0 10,-1-1-12,1 1-4,0-1 2,0 2-2,0-2-3,0 1 7,-1 0-7,1 0 7,-1 1-5,1-1 2,0 0-3,-1 0 3,1 0 0,-1 1-2,1-1 1,0 1 1,0-1 0,0 0 0,-1 0 0,1 0 20,-1 1-14,1-2 16,0 1-23,1-1 3,-1 1-2,0 1 3,0-2-6,0 0 6,0 0-6,0 2 7,0-2-14,-1 0 10,1-1-10,0 2-4,-1-2 12,1 1-15,0 1 17,0-1-22,0-1 16,-1 2-20,1-1 21,0 1-3,0-1 1,1 1-1,-1-1-3,1 1 1,-2-1-1,2 1 2,0 0 17,0 0-14,0-1 14,-1 1-16,0 0 9,-1 1-5,1-1 6,-1 1 17,0-1-18,0 2 20,0-2-20,0 2 3,0-2-2,0 2 2,0-1-37,0 0 27,0 0-27,0 0 33,0 1-31,0-1 21,0 1-24,1-1 26,-1 0 2,1 0-6,0 1 4,-1 0 15,1-1-9,0 2 9,0-1-15,-1 0 17,0 1-12,0 1 17,0-1-4,0 1-10,0-1 13,0 1-11,0 0-3,0 0 4,0-2-4,0 2-13,0-1 10,0 1-10,0-1 13,0 0 0,0 0-1,0 2 0,0-2 0,0 1 21,0-1-15,0 2 16,1-2-1,0 1-14,0-1 15,1 1-17,-1 0 7,1-1-3,0 0 4,0 1-23,1-1 12,0 1-12,-1-1 17,0 0-11,1 0 7,-2 1-9,1-1 12,1 1-23,-1-2 16,0 1-21,-2 0 26,2 1-7,0-1 5,-1 0-5,0 0 40,1 1-30,-2 0 31,1 0-32,0-2-3,0 2 7,-1-1-6,2 1 4,-1-1-3,0 0 7,0 1-9,0-1 2,-1 1-4,2-1 3,-1-1 0,0 2 4,1-1-5,-1 0 4,0 0-9,0 0 4,1-1-5,0 1 1,0-1 5,0 1-4,-1-1 4,1 0 1,0 0 0,1 0 0,-2 0-4,1-1 5,-1 1-5,1 0 6,-1-1-4,1 1-1,-2 0 1,1-1 0,1 0-1,0 0 2,0 0-1,-1 0-1,0-1 1,2 1 0,-1-1 0,1 1-27,-1-1 19,0 0-21,0 0 28,1 0-1,-3 0 0,2 0-3,0 0-7,0 0 4,-1-1-7,1 2 9,0-1-24,-1 0 16,2-1-18,-2 1 34,1 1-9,-1-1 9,1 1-11,-1 0 16,1-1-11,-1 0 11,0 1-6,0-1-6,0 2 6,0-1-9,0 1 16,0-1-11,1 1 14,-1-1-14,0 1-14,0-1 11,0 1-12,1 0-14,-1-1 20,1 1-21,-1-1 25,0 1 13,1-1-11,-1 0 9,1 0-13,-1 0 1,-1-1-4,1 2 2,-1-2 38,1 1-27,-1-1 32,0 1-38,0-1 15,0 0-11,0 0 16,0 0-13,0-1 3,1 1-1,0-1-1,0 0-17,0 1 12,1-1-13,-1 0 12,0-1 2,0 1-3,0-1 3,1 0 0,-1 0 1,0 0-1,0-1-1,0 1 29,0 0-20,0-1 22,0 2-27,0-2 1,1 1 0,-1-1 1,1 2-4,-1-2 4,-1 1-3,2-1 5,-1 0-44,0 1 32,1-1-32,-2 0 34,2 0 3,-2 0-6,0 1 6,0-1-1,1 1-1,-1-1 0,0 0 8,0 1-8,1 0 9,-1 0-10,0 0-10,0 0 7,1 0-6,-1 0 10,0-1-27,1 0 21,-1 1-22,1-1 19,0 0 4,-1 1-7,1-2 9,-1 1 10,0 0-9,1 0 9,-1 0 5,0 0-14,0 0 15,0 0-18,0 0 11,0 0-7,0 0 8,0 0-22,0 0 10,0-1-10,0 1 15,0-2 2,0 2-2,0-1 3,0 0-3,0 0-31,0 0 20,0-1-27,0 1 48,0 0-14,0-1 14,0 0-18,0 1-3,0 0 4,0-1-5,0 0 13,0 1-6,0-1 6,0-1-7,0 2 18,0-1-12,0 0 14,0 0-16,0 0-4,0 0 2,0 0-4,0-1-14,0 1 14,0-1-14,0 1 18,0-1 2,0 1-3,0-1 3,0 0-3,0 0 0,0 0 0,1 1-1,-1-1 1,0 1-2,0-2 1,0 2-1,0 0-46,1 0 32,-1-1-33,1 1 59,0-1-10,0 2 12,-1-2-19,1 1 29,0-1-20,0 0 20,-1 0-26,1 0 25,-1 1-17,1-1 24,0 1-12,0-1-8,0 0 13,0 0-16,-1 0 6,1 1-4,-1-1 8,1 1-8,-1-1-35,0-1 24,1 2-77,-1-1 71,0 1-36,1-1 57,-1 0-25,0 0 24,0 0 229,0 1-151,1-1 169,-1 0-220,-1 1-23,-1-1-47,-3 0 45,1-1-46,-2 1-128,-1-1 44,2 2-127,-2-1 88,0 1-226,-2 0 50,-2 0-149,-3 1 166,-4 1-146,-2 0 80,-2 1-123,-4 0 272,3 0 115,-3 1 127,3-1 0,0 1 0</inkml:trace>
  <inkml:trace contextRef="#ctx0" brushRef="#br1" timeOffset="140">12636 2638 14319,'-1'-11'-1782,"0"6"1363,0 0 81,-2 0 49,-1 0 28,1 0 12,-2-2 54,3 3-24,-3-1 123,2-1 64,-2 2 122,2-1-6,-1 2 156,0-1-12,1 1 96,0 2-22,0-1 62,0 0 38,0 1 109,0 1 100,-2 0 50,1 2 133,-3 2-2,-1 3-126,0 2-69,-2 4-219,0 0-67,-1 5-83,0-1-146,1 0-131,1 3-140,3-1-140,1 2 6,2-2-109,1 3 39,2-3-44,1-1 1,2-1-13,3 0-77,2-2-27,3-3 53,0 1 65,4-3 155,0-1 79,1-3 151,0-2 147,1 0 175,-1-2 117,0-1 74,-1-1 3,0-1-50,0-2-11,0-1 2,-1-4 34,-1 0-17,1-2-27,-2-3-101,-1 0-75,-1-3-138,-2-1-51,-1-2-222,-2-1-98,-3-1-135,0 1-36,-1-1 8,-2 2 5,-2 1 50,-3 1-6,-2 0 8,-1 2 61,-2 1-42,0 3 133,-3 0 56,0 2 141,-1 2 112,-1 1 172,0 1 113,-1 2 84,0 0 54,2 2-23,-1 0-58,2 2 30,-1 2-31,1 2 102,1 3 9,1 1-18,0 3-73,2 1-161,1 0-53,1 1-174,3 0-81,2 0-207,1 0-136,1 1-87,3-1-150,0-1-44,5 0-81,3-2 50,4-1-90,3-1 227,4-1-3,2-2 341,5-1 139,3 0 121,2-2-1,2 0 1</inkml:trace>
  <inkml:trace contextRef="#ctx0" brushRef="#br1" timeOffset="141">10314 2612 9502,'0'-20'481,"0"14"-293,-1 2 207,0 2-233,1 4 134,-1 1-217,1 6 66,1-2-135,2 4 42,0-2-124,1 1 124,2 0-279,-1 1 134,0-1-200,1 0-162,-2 0 154,2 1-210,-2-2 240,1 2 143,-2-3 65,2 2 63,0-2 0,1 0 0</inkml:trace>
  <inkml:trace contextRef="#ctx0" brushRef="#br1" timeOffset="142">23616 2625 9502,'4'-8'-702,"-4"4"997,0 0-116,0 0-65,0 2-81,0-2-12,0 2 18,0 0 46,0 0 82,0 0 0,0 1-27,0 3-3,0-1-110,0 7-15,0-2-18,0 3-8,0-1-35,1 1 69,2 0-27,0 0 32,0 1-54,2 0 28,-2-1-34,2 1 50,-2-1-58,1 1 43,-1-2-47,-1 1 22,1-2 26,-1 1-33,0-2 39,-1-1-5,-1 0 2,1-2-8,-1-1 54,0 1-41,1-5 43,-1 0-45,2-6-10,1 0 10,-1-4-9,3 0 14,-1-2-3,2-1 9,0 2-8,1-3-32,-1 4 20,2-1-31,-1 2 37,0 1 54,-1 2 17,0 2 1,0 1 37,-2 2-40,0 0 5,-1 2 0,0 0-55,-1 1 26,1 1-21,-2 0-42,1 3-31,0 1 6,0 1 11,0 1 10,-1 1 33,1 0-44,0 0 53,0 0-132,0-1 30,0 1-97,0-1-98,0 0 61,0 0-90,-1 0 68,1-1-74,-1-1 156,1 2-60,1-2 212,0-1 0,2 2 0</inkml:trace>
  <inkml:trace contextRef="#ctx0" brushRef="#br1" timeOffset="143">26248 2677 9502,'10'-13'170,"-5"8"-30,1 0 17,0 2-37,-1-1 26,1 3-15,-2 0 88,1 0-30,-2 1 76,1 1-115,0 0 12,0 3-57,0 1 40,-1 2-25,1 2 37,0 0-37,0 1 26,-2 1-288,1 1 60,-1 0-181,-1 1-80,-1 0 139,1 1-136,-2-1 184,-2 2-107,-2-1 91,-3-1-133,-1 1 185,-3-1 33,-2 0 87,-2-1 0,-2 2 0</inkml:trace>
  <inkml:trace contextRef="#ctx0" brushRef="#br1" timeOffset="144">31074 2702 9251,'-2'-10'140,"2"7"30,-1 0 8,1 0-6,0 1 6,0-2-32,1 1-15,1 0 14,1 0-10,0-1 11,2 2 41,-1-2 16,2 2-1,-1 1-63,0 1-99,2-1 37,-2 2-20,1-1-27,0 3 10,0 3-88,-1 0-10,2 2 46,-2 0-79,-1 2 113,1-1-231,-2 0 117,1-2-176,-2 2 113,-1-2-44,0 0 42,-1-1-47,0 0 7,0-1 30,0-1-42,0-1 56,0 0 46,0-1 11,1-4 53,-1 0-38,2-7 49,1 2 132,0-5 177,0 2 49,1-3 28,-1 2 17,0-2-106,0 2 85,-1 2-123,1 2 54,-1 1-40,0 1 97,-1 2-110,0 1-17,0 1-65,0 1-15,1 0-120,0 2 45,-1 0-130,1 3 155,0 1-157,0 1 115,1 2-116,0-1-110,0 1 60,0 0-102,1-1 102,0 1-157,0-1 55,1-1-128,-1-1-98,1 0 120,0 0-128,1-2 166,0 0 29,-1-1 83,0 0-29,2-1 68,-2-1 61,0 0 27,0-2 58,-1-1 0,1-2 0</inkml:trace>
  <inkml:trace contextRef="#ctx0" brushRef="#br1" timeOffset="145">22210 2708 9502,'0'-8'-480,"0"6"481,0-1 32,0 1 26,0-1 49,0 2-15,0-1 67,0 1 26,0-2-98,1 5 57,0 0-154,1 6 11,-1-2-37,1 4 13,-2-2-74,2 1 44,-2-1-16,2 0 22,-2-1-8,2 1-12,-2-1-21,2-1 23,-2-2-105,1 2 38,-1-3-115,1 0 140,-1 0 43,2-1 63,0-2 0,1 0 0</inkml:trace>
  <inkml:trace contextRef="#ctx0" brushRef="#br1" timeOffset="146">21558 2700 9178,'2'-6'-74,"-1"3"184,-1 1 24,-1 1-14,1 0 15,-1 0-80,0 1-12,-1-1 6,1 1 22,1 0 37,-2 1 1,1 1-19,0 0-61,-1 2 43,1 0-45,1 2-25,-1 1 17,0-1-75,1 1 82,0 1-56,0 0 42,0 0-33,0-1-74,0 2 49,0-2-79,0 1 74,0-1-120,0 0 56,0 0-115,1-2 103,0 1-122,0-1 84,-1-1-94,2 1 147,0-2 41,0 2 71,4-2 0,-1 1 0</inkml:trace>
  <inkml:trace contextRef="#ctx0" brushRef="#br1" timeOffset="147">25899 2706 9502,'-2'-9'-92,"1"6"445,-1 1-99,0 2-88,1-1 0,-1 1-47,-2 0-8,1 0 15,0 1-16,-2 1 34,2 1-25,-2 3 36,1 0-35,0 3 25,2 0-186,0 2 48,0 0-120,1 1-32,0 0 68,1 1-70,0-1 54,2 0-135,0 0 24,2-1-85,2-1 117,2 0-213,0-2 261,3 0-195,0-1 319,3-1 0,1-1 0</inkml:trace>
  <inkml:trace contextRef="#ctx0" brushRef="#br1" timeOffset="148">26025 2734 9340,'1'-8'-162,"0"4"162,0 1 109,1-1 95,2 3 60,0-2 51,2 1-206,-1 0-44,2 2-71,0-1 10,1 1 40,-3 0 20,2 1-16,-1-1-13,-1 4 37,-2 0-39,0 3 38,-1 1-62,-1 1 44,-1 0-46,0 1 22,-1-1 17,-1 2-27,-2-1 31,-1 1 55,0-1-46,0-1 50,0-1-63,1-1-33,1-1-14,1-1 0,0 1-214,1-3 85,1 1-144,0-1 102,2-1-189,1-1 52,1 0-125,2 0 237,1-1 107,2-2 90,0 0 0,1-4 0</inkml:trace>
  <inkml:trace contextRef="#ctx0" brushRef="#br1" timeOffset="149">24787 2744 9502,'0'-6'159,"0"4"-118,1 1 218,0 1-181,1 2-9,0 2-35,2 1 3,-1 2-15,0 1 20,0 2 33,-2 0 23,1 1-23,-2 0 17,1 2-231,-1-1 44,-1 1-151,0-1-139,0 1 273,-2 0-177,-1-2 289,0 3 0,-2-3 0</inkml:trace>
  <inkml:trace contextRef="#ctx0" brushRef="#br1" timeOffset="150">8157 2790 9502,'-1'-12'92,"1"8"99,0 1 196,-1 1-97,3 3-30,1 2-190,3 5-99,1-1 112,3 3-80,0 1 31,0-2-6,1 3-167,-1-1 105,0 1-121,-1 0 75,-2 1-151,-1-2 30,-1 2-130,-2-1-118,-2 2 287,1-1-142,-4 2 304,0 1 0,-4 1 0</inkml:trace>
  <inkml:trace contextRef="#ctx0" brushRef="#br1" timeOffset="151">24486 2784 9286,'-3'-7'158,"1"5"6,1 1-86,1 1 13,-2-1-23,1 0-16,-1 2 33,1 1-34,-1 1-5,1 2 21,0 1-34,0 2-6,0 0 41,0 1-42,0 1 42,1 1-75,0-1-31,0 0 5,1 1-102,0-2 94,1 1-107,0-2 107,3 0-2,-2-1 63,3 0-31,-1 0-108,1-2-86,1-1-47,-1 0 3,2 0-28,0-2 73,0 1 8,0-1 103,0-1 93,0-1 0,2 0 0</inkml:trace>
  <inkml:trace contextRef="#ctx0" brushRef="#br1" timeOffset="152">6716 2812 9502,'-1'-17'-137,"1"11"269,0 2 241,-1 3-89,2 1 133,2 1-325,4 4-38,1 1 35,2 2-22,0 0-37,2 2 13,-1 0-88,0 1 25,1 0 7,-2 0 35,-1 2-21,-1-2-115,-2 3 2,-2-1-112,-1 1 108,-1 0-203,-2 0 68,-2 1-63,-2 0 157,-4 0 157,0 0 0,-3 1 0</inkml:trace>
  <inkml:trace contextRef="#ctx0" brushRef="#br1" timeOffset="153">20423 2831 8941,'-6'-8'75,"3"4"-19,0 2-45,0-1-24,-2 0 21,3 2 59,-2 0 10,1 0 36,1 1-45,0 0-12,-1 0 8,1 0-1,0 2-58,0 0 2,0 3-20,-1 0 25,2 2 33,-1 1 12,-1 1-14,2 0-34,0 2-34,0 0 0,0 0 1,1 1 37,-1-1 4,1 0-8,1-1 6,0 1-34,0-3 26,4 1-29,-1-3 5,4 1 24,-1-2-23,2-1 30,0-1-25,0-1 17,0-1-20,1-1 21,-1 1 12,0-2-14,0-1 13,-1-2 47,-1-2-43,-1-1 49,-2-1-62,-1-2 54,-1 0-37,-1-1 47,-2-1-91,-1-2 38,-3 1-36,-3-1 46,-2 0-52,-3 2 38,0 0-39,-3 1 44,3 3-1,-2 0-6,0 1 3,1 2-173,2 1 43,0 1-123,2 1 89,2 1-41,2 0 35,0 1-80,2 0 11,1 0 97,1 0-3,1 1 128,0 2 0,0-2 0</inkml:trace>
  <inkml:trace contextRef="#ctx0" brushRef="#br1" timeOffset="154">31575 2796 9274,'12'1'-126,"-5"0"214,2 0-211,-1 0 28,1 0-126,1 0 124,0 0 24,0 0 65,1-2 8,0 0 0,1-1 0</inkml:trace>
  <inkml:trace contextRef="#ctx0" brushRef="#br1" timeOffset="155">7860 2834 9502,'0'-12'-257,"0"7"65,-2 1 102,0 1 213,-1 0-6,1 1 156,-1 1-133,0 0 5,0 1-62,0 1-7,0 1 35,0 3-36,0 2 31,0 3-62,1 2-3,0 0-11,0 1 20,1 1-58,1 0 21,-1-1-92,2 2-43,1-3 26,1 2-41,4-3 45,0 0-105,2 0 23,0-3-70,2 1 5,0-3 79,1 0 9,1 1 76,2-2 75,-1 0 0,0 1 0</inkml:trace>
  <inkml:trace contextRef="#ctx0" brushRef="#br1" timeOffset="156">24612 2814 9502,'-6'-2'0,"3"1"46,2 0 22,0 0 18,2 0-70,0-1 17,3 2-56,-1-1 86,3 1-14,-2 0 15,0 0-21,-1 0-31,1 0 18,0 0-17,-1 1 25,1 0 0,-1 2 0,0 0-9,1 1-55,-1 1-17,1 0-2,0 1 9,-1-1 12,0 1-24,-1 1 4,0-1-24,-1 1 66,0-1-29,-1 2 30,0-1 18,-1-1-12,-1 1 16,-1-1 34,-2 0-42,1-1 46,-1 0-54,1-2-2,-1 1 8,2-2-6,1 0 15,0 0-71,1-1-7,0 1-12,2-1-59,1 0 41,1-1-15,2 1 22,1-1-42,2 0 33,-1-1-114,2 1 108,-1-2-120,1 0 82,1 0-17,-1 0 70,1-2 81,0 0 0,1-2 0,0-1 0</inkml:trace>
  <inkml:trace contextRef="#ctx0" brushRef="#br1" timeOffset="157">30514 2849 9502,'-14'0'432,"8"0"-64,1 0 5,0 1-112,0 0 108,0 2-167,-1 4 48,2 2-110,0 1 45,2 1-50,0 2-42,0-1 24,2 2-38,-1-1-50,2 1 40,1-1-114,1-1 138,1 0-97,1 1 60,1-4-41,-1 1-108,0-2 58,1 1-71,-1-2 20,2-1-18,0 0-2,1-1-36,-1-1 61,1-1-38,0-1-2,0-1 23,-1 0-14,1 0 60,0-1-1,0-2-2,0 1 32,-2-5-12,0 1 2,0-3 29,0-1 14,-1-1 1,0-1-2,-2-2 0,0-1-26,-1 0 40,0-1-15,-2-1-17,0 1 23,-1 0-24,-1 1 60,-2-1 15,-1 3 3,-3-1-12,1 3 16,-2 0-49,0 1 54,0 1-14,1 1 14,-1 1 6,1 1-4,1 1-2,-2 2-23,2 0 34,1 1-66,-1 0 28,1 1-23,0 2 29,1 1-50,-1 3 34,3 2-34,0 2 44,1 0-12,1 2-3,1 0-2,1 0-39,3 0-81,1-1-7,3-1-66,2-1-176,1-1 73,1 0-148,0-3-183,2-1 140,-2 1-185,3-2 237,-3-2 43,2 1 200,-2-2-19,1-1 178,0-1 0,1-3 0</inkml:trace>
  <inkml:trace contextRef="#ctx0" brushRef="#br1" timeOffset="158">6474 2879 9502,'-2'-16'-234,"0"10"52,0 0 93,0-1 200,1 1-3,-1 2 152,-1 0-93,0 1-16,1 0-36,-2 1-13,1 1-41,-1 0 22,0 2-24,-1 1-21,1 2 12,-2 4-28,2 1 28,-1 4 35,3 0 17,-2 4-21,3-1 19,0 2-330,1-2 64,1 0-200,1-1 176,2-1 16,4 0 42,0-3-53,3 0-100,2-3 168,1 0-82,1 0 199,2-2 0,0 0 0</inkml:trace>
  <inkml:trace contextRef="#ctx0" brushRef="#br1" timeOffset="159">8043 2896 9502,'5'-19'-289,"-4"11"442,1 0 110,-1 2-68,0 2 54,-1-1-60,1 3 123,-1-1-158,0 4 22,0 1-203,0 4 37,0 1-42,0 3-91,0 1 63,0-2-84,1 3 97,0-1-53,0 0 41,1 0-87,-1 0 64,2-1-214,-1 0 65,1-1-146,1 0 223,-1-2 57,4 0 97,-1 0 0,3 1 0</inkml:trace>
  <inkml:trace contextRef="#ctx0" brushRef="#br1" timeOffset="160">6623 2886 9502,'0'-16'-134,"0"11"193,0 1 86,0 1 206,0 1-94,0 3 15,1 2-211,1 4-18,0 1-117,0 1 85,1 1-117,0 0 117,0 0-87,0 1 87,0 1-117,-1-2-119,1 1 26,1-1-82,-2 0 113,1-1-129,0 0 194,-1-2-129,2 1 232,0-1 0,1 1 0</inkml:trace>
  <inkml:trace contextRef="#ctx0" brushRef="#br1" timeOffset="161">25601 2957 9502,'-15'-10'435,"8"7"-191,2 1-135,3 1-172,-1 0 44,4 2-69,0 1 101,2 0-66,1 0 72,0 2 1,2-1-2,-2-1 2,2 1 4,-2 0-8,1-2 6,1 1-8,0-2 8,-1 0-8,3 0 7,-2 0-2,0 0-1,1 0 4,0-1 3,0-2 42,-1-1 20,0 0-5,0-1-7,-2 1 22,0-1 29,-1 0-8,-1 1 43,0 0-70,-1 0 21,0 2-18,0-1-73,-1 1 87,0 0-63,0 2 9,1 0-61,2 1-31,0 2 25,0 2-3,2 3 44,-2 0-58,2 1 44,-2 1-9,2 2 1,-1-1 3,-1 2 6,0 0-7,1 2 9,-1-2-2,1 4 3,1-3 4,1 1-2,0-1-77,1 1 14,-2-3-75,0 3 77,0-4-59,-1 2 83,-2-2-60,-1-2 88,-1 0-29,-2-1 26,-1-1-34,-4-1-55,-2-2 36,-3 1-40,-1-2-14,0-1-17,0-1-5,-2 0 12,3-1-43,-2-1 15,4-1-100,-1-3 107,3-2-219,1-3 98,1-1-48,2-1 136,1-4 163,0-1 0,1-2 0</inkml:trace>
  <inkml:trace contextRef="#ctx0" brushRef="#br1" timeOffset="162">9435 3048 9502,'0'-15'-141,"0"10"448,0-1-120,0 2-41,0-1-24,2 1-44,0 1 62,1-1-109,3 1 74,-1 1-71,3 1 81,0-1-8,1 2 9,1 0-64,2 0-130,-1 1-7,0 2-54,0 0 22,0 2 74,-1 1-58,-1 0 66,0 1-58,-1 1 37,-3 0-51,-1 0-10,-1 0 61,-1 1-32,0-1 78,-2 1-73,0-1-1,-1 0-25,-1-1-11,0-1 59,0 1-15,-1-4 11,1 1 120,1-2-7,2-4 77,1-1-22,2-7-68,2 0-11,1-2-9,0-1-23,0-1 87,0-1 39,1-1 42,-1 1 135,0 0-78,-1 2 46,0-1-51,0 3 86,-2-1-4,0 3 46,-1 2-51,-2 1-38,0 3-31,1 0-103,-2 1-67,0 4-63,0 2 25,0 5 18,0 0-32,0 6 71,0 0-252,0 2 131,0 1-176,1 1 125,1-1-190,0 1 65,4-3-145,1 1 123,2-2-154,3 0 41,1-2-103,2-1 233,4-1 124,2-1 109,2 0 0,1-1 0</inkml:trace>
  <inkml:trace contextRef="#ctx0" brushRef="#br1" timeOffset="163">3223 3016 9502,'-3'-11'186,"1"5"-88,0 1 54,0 0-54,2-1 48,0 0 49,-1 1-33,0-2 23,0 4-27,0-2-37,-1 2 26,1 0-15,-1 1-59,2 0-44,-1 2 37,-1 0-67,1-1 66,-1 1-5,1 1 3,0 0-19,-1 3-4,2 0-27,-1 2-3,1-1 52,-1 1-2,1 1-6,0 0 17,0 0-17,0 1 3,0 0-2,0 0 22,0 0-20,0 0 28,-1 0-21,1 1 8,-2-1 6,1 0-3,0-1-91,1 1 29,0-1-99,0 0 95,0 0-73,0 1 32,0 0-26,0-1-16,0 1 31,0 0 10,0 0-9,0 1 33,0 0-4,0-1-3,0 1 2,0 0 28,0-1-24,0 0 22,0-1 5,0 2-18,1-3 21,-1 2-23,2-2 21,-1 1-14,-1-1 21,1 1-3,-1-1-8,0 1 10,0-1-15,0 1 3,0 0-2,0-1 4,0 0-5,0 1 1,0 1 0,0-1 0,-1-1 13,0 1-8,1-1 8,0 2-12,0-2-20,0 0 15,0 0-15,0 0 1,0-1 12,0 1-14,0 0 16,0-1-13,0 1 8,0-1-9,0 0 2,0 2 9,0-2-10,0 2 11,0-1-5,0 1 3,0-1-8,0 1 6,0 0-78,0 1 57,0-1-59,0 1 27,0 0 29,0-1-34,0 1 39,0-1 22,0 1-19,0 0 17,0-1 52,0 1-52,0 1 55,0-2-72,0 1 63,0 1-45,0-1 54,0 1-62,0-1 15,0 2-8,0-1 18,0 0-58,0 0 44,0 1-43,0-1 51,0 1-51,0 0 34,0 1-37,0-1 39,0 0 9,0-1-12,0 2 9,-1-1-4,1 0-4,-1 0 3,1-1-6,-1 1 6,0 0-4,0-1 7,0 2-9,-1-1 4,2 0-2,-1-1 6,1 1-6,-1-1 9,1 0-8,-1 0 2,1 0 41,0 0-30,0 0 31,0 0-23,0 0-11,0 0 14,0 1-16,0 0-1,0-1 1,0 1 3,0 2-49,0-2 39,0 1-40,0-1 49,1 2-47,-1-1 32,1 0-37,0-1 40,1 2 7,-1-2-11,1 0 2,-1 1 14,1-1-15,0 1 17,0 0-17,-1-2-2,0 3 1,-1-1 2,1 0 31,-1-1-14,0 2 19,1 0-22,0-1-3,0 1 1,0 0 1,-1-1-4,1 2 7,-1-3-5,1 2 5,-1 0 22,0 0-19,1 0 21,-1 1-27,0-1-1,0 1 2,1 0-1,-1 0-2,0 1-3,0 0 3,-1 0-1,1 1 3,-1-1 0,-1 1-1,-1 0 3,1 1 0,-1-2-1,0 1-1,0 1-10,1-1 7,-1-1-8,1 2 9,0-2-7,0 1 5,0-1-5,0 1 8,0-3-17,2 3 11,-1-3-12,0 2-5,0-2 14,1 2-18,-1-1 21,-1 0 8,1 1-6,0 0 7,0-1 12,-1 2-18,0-2 19,0 2-22,0-1-16,2 0 14,-2 1-14,1-1 19,-1 0-1,2 0 4,-1 0-3,1 0-59,0-1 42,0 1-52,0-1 63,0 0 5,0 0-5,0 0 1,0 1 26,0 0-28,0 0 29,0 1-32,0-1 18,0 3-11,0-2 14,0 2-35,0 0 15,0 0-12,0 2 18,0-1-9,0 2 7,0 0-9,-1-1 10,1 2-28,-1-1 20,0 1-26,0 0-9,0 0 20,0 0-24,0 0 30,0-1 24,0 2-20,0-4 18,0 3 22,0-1-29,-1 0 33,1 0-41,-1 1 24,1-2-15,0 1 19,0 0-24,1-1 31,-1 0-20,1 0 29,0-2-34,0 0 11,0-1-8,0-1 8,0 0-58,0-1 40,0 0-42,0-1 11,0 0 28,0-2-33,1 0 40,-1 0-16,0-1 10,1-1-16,0-1 15,-1 0-8,0-1 6,0-1-8,0 0-11,1 0 5,-1-2-5,0 0 13,0-2-95,0 1-639,0-1 433,0-3-407,0 0 693,-2-5 36,2 0 0,0-4 0</inkml:trace>
  <inkml:trace contextRef="#ctx0" brushRef="#br1" timeOffset="164">3412 3001 13276,'0'-9'-1084,"0"5"958,0 0 87,0 1 153,0 0-15,0 0-39,0 1-125,0 0-22,-2 0 51,0 1 119,1 1 74,-1-1 100,0 1-20,2 1 114,-1 0 22,0 2-6,1 0-91,0 2-148,0 0-137,0 2-70,1 0-31,-1 2-66,2-1-48,0 3 59,2 0-56,-2 1 112,2 0-11,-2 2 53,1 0 28,-2 2 29,0 0 40,0 3 41,-1-1 78,1 3 13,-1-3-52,0 5-34,0-3-52,0 3-47,0-2 20,0 1-48,0-2 39,2 2-50,0-2-14,3 1-23,0-1-32,2 0-8,-1-1 26,0 2-23,-1-2 51,-1 0 12,0 1 61,-2 1 51,-1-1 37,1 2 92,-2-2 21,0 4 21,0-3-34,0 2-75,-1-1-14,0 1-8,-1-1-1,1 0-57,-1 0 19,1-1-56,0 0 21,0-1 3,1 0-33,0 0-2,0-1-14,1 1-18,1 0-6,-1 0-4,1-1 43,0 1-15,0 0 32,-1-1 31,0 1 16,0 1 34,-1-2 4,0 1 35,0-1-30,0 1 43,0-2-85,0 1 20,-1-1-31,1 1 31,-1-1-54,0 0 37,-1 0-30,0 0 18,2 0 18,-1 0-40,1-1 12,-1 1-55,1 0 11,0 0-31,0 0 21,0 1 16,0-1-6,0 0 9,0 1 67,0-1-42,0 0 60,-1 2-47,0-2 60,-2 1-11,1-1 45,-1 0-28,1-1-11,-1 0 16,2 1-35,-2-2-40,1 1-1,0 0-37,0-1 34,-1 1-48,0-1 0,2 2-15,-3-3 19,1 2 39,1-2-3,-1 1-9,1 0 3,0-2-27,1 1 0,0 0 4,0-1-20,0 1 3,-1-1-17,2 0-1,-2-1 8,1 2 0,0-3-4,1 2 1,0-2-12,0 2 15,0-3-25,0 2 31,0-1-18,0-1 32,0 1 5,0-1 13,0 1 10,0 1 11,0-2-7,0 1 8,0 0-10,0 1-1,0-1 0,0 1 1,0-1 0,0 1 10,0 0-7,0 0 9,0 0-8,0 0 0,0 0-7,0 1-2,1-1-23,0 0 4,1 0-16,-1 1-2,0-1 7,1 1-13,-2-2 28,1 3-7,-1-3 26,0 3 3,1-3-2,-1 1-35,1-1 12,0 2-19,0-2 19,0 1 14,0-1-16,0 1 5,0-2-37,-1 2 15,2-1-21,0 0-15,0 1 28,1-1-48,-1 0 39,1 0-27,0 1 20,0-1-18,1 1 23,-2 0-5,2-1 23,-1 2 8,-1-1-121,1 0 39,0 1-107,-2 0 128,0 1-162,1-2 84,-1 0-112,0 1-181,1-1 123,1 1-43,-1-2 181,1 0 190,0-2 1,2 0 0</inkml:trace>
  <inkml:trace contextRef="#ctx0" brushRef="#br1" timeOffset="165">22827 2995 9502,'0'-10'-154,"0"7"11,0-1 261,0 2-9,1 0 186,0 1-107,1 1 58,1 0-117,0 0 80,0 0-138,1 2 12,-1 1-15,1 1 26,-1 2-30,1 1-6,1 0-20,-1 2 16,0 0-129,1 1 50,-1 1-147,0-1-85,-1 1 72,-1 1-103,0-1 123,-1-1-197,-1 1 245,0 0-183,-1 0 300,-2-2 0,0 2 0</inkml:trace>
  <inkml:trace contextRef="#ctx0" brushRef="#br1" timeOffset="166">16237 3011 11245,'-4'-17'-701,"3"12"670,0 1 37,2 2 131,-1 1 127,2 1 11,0 0 61,1 0-45,0 2-54,1 2-29,-1 2-97,1 1-144,-1 3-82,0 1-28,0 0-224,-1 2 181,-1 0-78,0 3 188,-1-1 99,-1 2 96,-1 0-21,-3 2 95,-1-1-630,-2 1 405,1-1-469,-1 2 526,0-1 0,0 0 0</inkml:trace>
  <inkml:trace contextRef="#ctx0" brushRef="#br1" timeOffset="167">13064 3044 10124,'-4'-10'-435,"2"8"451,0 0 51,0 1 48,-1 0-63,-1 1 27,1 0-73,-2 1 34,0 1 21,-1 1 48,0 2-9,0 1-12,1 1 8,-1 0-53,2 2-24,1 1 21,0 0-65,2 2 17,1-1 0,-1 1-25,2 0 29,0-2-54,0 2-6,5-2-50,0 0 48,2 0-41,3-2 101,0-1-37,2-1 69,1-1 1,-1-2 20,1-1 7,-2 0 73,0-2-39,-1 0 38,0-2-54,-1-2 70,-2-3 11,0-2-3,-1-1-29,-2-3-3,0-2-24,-3 0 58,0-4-127,-3 1 10,-3-1-73,-3 1 16,-4 1 43,-2 3 1,-3 0 36,0 5-248,-2 2 64,3 2-164,-1 2 158,3 1 102,-1 3 46,3 0 18,2 3 17,0 2-32,2 4 0,-1 1 0</inkml:trace>
  <inkml:trace contextRef="#ctx0" brushRef="#br1" timeOffset="168">15849 3059 9502,'4'-17'-730,"-1"8"688,0 2 119,-2 1 160,0 1 28,0 0 90,0 1-109,-1 1 53,0 1-112,-1 1 0,0 1-116,-2 3-14,-1 2-77,0 3 59,-2 1-87,1 1 90,0 2-74,-1 0 49,2 2-67,-1-1 67,3 2-47,-1-1 21,2 0-31,1 1-144,1-2 76,1 0-95,2-1 59,2 0-68,4-2 7,-1-1-37,4-2-103,-2 0 233,2-2-116,1 0 228,2-2 0,0 1 0</inkml:trace>
  <inkml:trace contextRef="#ctx0" brushRef="#br1" timeOffset="169">22513 3020 9502,'-8'-1'-105,"5"1"115,0 0 65,-1 0-85,1 0 127,-1 0-88,0 0 88,1 0-67,-1 1 48,2 2-49,-1-1 10,0 3-24,1 1-3,1 1 10,0 2-12,1 0 31,0 1-43,1 0-61,0 1 23,3-1-93,1 2 91,2-2-141,0 1 71,1-2-97,0-1 55,1-1-87,1 0 16,-2-2-52,2 1 135,-2-2 66,2 1 56,0-2 0,2 2 0</inkml:trace>
  <inkml:trace contextRef="#ctx0" brushRef="#br1" timeOffset="170">28374 3144 9502,'-18'0'5,"11"0"13,0 0 23,2 0 11,1 0-12,0-1 9,1 1 235,1 0 139,1-1-24,3 0 6,1 0-270,7-1-76,3-1 17,4-1-36,3 0-77,3-3 60,3 2-88,1-2 72,4 0-225,-1 0 66,2-1-149,-1 1-27,2 0 126,-4 0-95,2 1 102,-3 0 107,0 1 13,-1 0 75,-1 1 0,0-2 0</inkml:trace>
  <inkml:trace contextRef="#ctx0" brushRef="#br1" timeOffset="171">23809 3098 9502,'-11'-4'39,"7"2"281,1 1-93,1 0-90,0 0-12,0 1-44,0 0 51,1 0-93,0 0 52,-1 0-99,1 0 84,0 1-2,0 0 8,0 2-23,0 1 9,1 1-18,0 3-40,0 0 22,0 1-82,1 0 77,1 0-4,2 1 34,0-1 6,2 1-4,0-1-119,0 0 24,0-2-115,1 0 44,-1 0-5,0-2 34,1 0 23,0-1-13,0-1-2,0-1-17,1 1-20,-1-2 26,2 1 12,-1-2-10,0 0 56,0 0-20,0-1 14,1-1-21,-2-2 54,-1 0-48,-2-1 48,1-3 29,-2 1 25,-2-2 9,0 0-18,0-1-20,-2-1-32,-1-1 50,-1 0-52,-3-1 15,-2 0-11,-1 0 14,0 1 65,-2 2 28,1 1-4,-2 1-10,3 1-30,-2 1 25,1 2-8,-1 0 46,2 2-83,0 0 52,1 2-51,0 0 51,2 0-38,0 0 46,-1 0-44,2 3-9,0 2-3,0 0 1,2 2-43,-2 2-4,2 0-10,1 1 5,1-1 51,0 1-17,0-2 11,3 0-59,0-1-138,5 0-5,0-1-74,3-1-119,1-1 113,1-1-139,1-1-107,2 0 96,1-1 7,1-1 169,1 0 216,1-2 0,0-1 0</inkml:trace>
  <inkml:trace contextRef="#ctx0" brushRef="#br1" timeOffset="172">15957 3078 9502,'4'-12'-447,"0"7"559,3 2 27,0-1 131,1 1-112,-1 1-12,1 0-51,0 1 10,0 0-66,0 0 11,-1 1-29,0 1 28,-1 1-40,-2 2-10,0 2-13,-1 1-48,-2 1 108,1 1-52,-2 2 57,1-1-43,-1 1-35,0 1 15,0-1-19,0-2 29,0 0 8,0-2-16,0 0 10,1-2 18,1 0-22,0-2 20,1 1-96,0-2 25,0-1-88,0-1-120,1 0 47,0 0-90,0 0 88,1 0 131,1-1 3,2-4 84,0-1 0,2-4 0</inkml:trace>
  <inkml:trace contextRef="#ctx0" brushRef="#br1" timeOffset="173">25156 3105 9502,'-11'0'-238,"7"-1"238,0 1 0,1-1 542,3 1-361,-2-1 351,4 1-512,-1-1 3,6-1-102,1 1 96,1-2-113,0 2 100,2-2-105,0 1 70,1-2-100,-1 2-112,1-1 56,0-1-104,-1 2 107,1-1 102,-1 0 16,1 0 66,1-2 0,0 0 0</inkml:trace>
  <inkml:trace contextRef="#ctx0" brushRef="#br1" timeOffset="174">4682 3119 19184,'0'-10'-4154,"0"4"3313,-1 4 155,-1-3 275,0 3 100,-1-1 35,-2 0 450,1 2-120,0-1 292,0 1 175,-1-1 130,0-1-10,0 2 35,-1-1-304,1 0-32,-2 0-174,-1 1 160,0-1-155,0 1 57,-1 0 22,0 0-49,-2 1 168,1 0-90,-2 0 48,2 0-72,-3 0-26,3 0-41,-2 0-20,3 0-28,-1 0-11,2 1 23,0 0 47,0 0 115,3 2 3,0 0 65,1 0-199,1 0 6,0 1-321,0 0-70,1 1-357,2 0-159,0 0-171,-1 2-59,1 1 134,1 0-58,-1 1 212,3 0-72,2 1 188,-1 0 5,1 3 133,2-2 9,-2 4 59,1-2 58,1 2 27,-1 1 176,-1 1 51,2 0 71,-3 1 86,0 0 8,1 2 99,-2-1 59,-2 2 0,1 0 5,0 1-44,0-2-45,0 1-12,-1-1-63,0 0 9,0-1-73,1 0-28,0-2-36,0 0-70,-1-1 33,2 1-63,-1-2 43,1 1-19,-3-1 16,2 1 19,0-3 34,0 1 37,-1 0 1,0-1 27,0 0-38,0 1 38,0-1-20,-1 0 39,1 0-2,-1 0 7,0 1 4,0-1-13,0 0 11,-1 0-3,1 0-14,-1-2 3,0 1-4,0-1-10,1-1 18,-1 1-10,1 0-8,-1-1-39,0 0-16,0 1-39,1-1-30,-1 1 34,1-1-53,0 1 13,0 0-11,0 1 72,-1 0-36,0 2 104,0-1 32,0 3-14,-2-1 140,0 2-69,-1 1 84,0-1-20,-1 2 34,0-1-47,1 2-17,-2 0-45,3 1-90,-1-1-12,1 0-100,0 0-24,1 1-45,1-1-36,0 0 5,1 1-28,0-1 12,0 2 2,0-3 20,0 4 53,0-3 11,0 3 70,0-2-15,0 2 59,0-1-56,-1 1 26,0-1 8,-1-1 28,0 0 72,0 1 0,-1-2 51,-1 1-59,2-1 60,-1 2-97,-1-2 11,2 1-72,1-1-37,0-1-33,0 0-63,1-1 7,0-1-60,0 1 43,1-2-93,0 0 44,0 0-71,2-1 31,-1-1 41,1 1-28,-2-2 82,1 1 2,0-1 59,-1 0 34,1-1 61,-1 0 15,-1-1 54,1 1-18,-1-1 14,1 1-19,-1-1 8,0 1-16,0-2-6,1 1-36,0-1-17,0 1-43,-1-1-3,2 0-32,-1-1-49,0 2 50,0-1-99,1 1 106,0-1-18,0 2 33,0-1 25,-2 0-1,2 0 81,-1 1-4,0-1 80,0-1-22,0 1-32,-1-1 42,2 0-92,-2 0 21,1-1-55,1 0-6,-1 0-11,0 0-30,0 0 64,0 0-26,-1 0 85,1 0-19,-1-1 56,0 0-2,0 0 7,1-1-26,-1 1-100,0-2 6,1 0-112,0 1 37,1 0-82,-1-1 44,1 0-22,-1 0 7,0 1 112,-1-1-60,1 0 199,0 1-63,-1-1 176,0 0-48,0 0 78,0 1-35,0-1-47,0 0 45,0 0-125,0 1 72,0-1-185,1 0 37,-1 0-121,1 0-50,0-2-25,0 3-50,1-3-1,-1 2-17,0-1-33,2 1-5,0 0 85,0 0 38,2 0 160,-1 1-14,2 0 105,0 1 46,0-1 57,1-1 90,0 1-53,0-1 34,1 1-23,0-1-4,1-1 89,2 0 44,3-2 152,1-1 82,3-1 84,4 0-1,0-2-114,6-1-273,-1-1-77,6-4-180,1-1-152,5-2 179,1 0-211,5-3 211,0 2-1,3-3 1</inkml:trace>
  <inkml:trace contextRef="#ctx0" brushRef="#br1" timeOffset="175">22642 3110 9502,'-2'-11'5,"1"6"54,1 1 20,0 0 5,-1 0 16,2 1-20,-1 0 45,3 1-75,0 0 16,-1-1-41,2 2 39,0 0-30,-2 0 27,0 1-82,1 0-6,0 0 17,-1 0-41,3 0 79,-2 0-68,2 1 9,-1 0-6,2 4-39,-1-1 96,0 3-31,-1 0 22,0 1-31,0 0 14,-2 0-22,0 0 26,-2 1 49,0-1-41,0-1 39,0 1 31,0-1-49,-2 1 55,0-2-69,-1-1 6,0 1 0,-1-2 3,1 0-55,1-2 42,-1 0-43,1 0 64,1 0-182,1-1 66,0 0-93,2-1-66,2 1 91,1-1-132,3-1 84,0-1-68,3-1 152,-1-1-58,3-4 176,-1 0 0,1-1 0</inkml:trace>
  <inkml:trace contextRef="#ctx0" brushRef="#br1" timeOffset="176">24197 3145 8928,'-1'-5'807,"1"3"-685,0 1-77,0-1 54,0 1-65,0-1-4,2 0-7,2 1-24,0 0 38,2 1 18,0-1 26,0 1-77,0 0 58,2 1-46,-1-1 39,1 2-55,0 2-33,0-1 11,2 4 3,-2-2-36,2 1 20,-2 0-87,0 1 17,-1-2-10,0 2 30,-2 0 19,-1-1 46,-2 0 13,0 1-43,-2 0-43,1 0-34,-2-2 15,0 1 1,-2-1 44,0-1-5,-1-1-3,0 0 9,0-1 25,-1-1-20,2 1 22,0-2 33,1 0 12,0 0-2,0-1-1,1 0-4,-1-3 25,1-1-1,0-1-9,1-1 1,0-1 23,0-1-2,1 0 105,0-2-69,3 2 94,-1-1-75,1 2 76,0 0-43,1 0 88,-1 1-17,0 0-56,0 0 13,-1 0-67,0 2 49,0 0 15,-1-1-11,0 1-4,1 1 4,-1 0-43,-2 0 63,1 2 251,1-1-214,-2 4 233,1 1-336,1 3-20,-1 0-44,0 3 17,2 1-52,0-1 49,0 0-21,1 0 24,1 0-110,1 0 36,0-1-97,1 0 73,1 0-177,1 0 63,0-2-139,1 0-126,0 0 104,1-2-145,-1 0 166,1 0-213,0-1 329,1-2-189,1 2 380,0-1 0,2 0 0</inkml:trace>
  <inkml:trace contextRef="#ctx0" brushRef="#br1" timeOffset="177">7252 3223 9502,'-1'-10'127,"1"5"-42,0 0-11,0 0 0,0 1-108,0 0 50,0 1-91,1-1 86,1 1-38,1 1 29,0 0-5,3 1-47,-2 0 102,3 1-52,-1-1 53,3 2-41,-1 0 34,1 2-66,0 1 62,0 1-93,-1 0 69,0 1-57,0 1 12,-2 1-21,-2 0 5,1-1 6,-2 1-3,-1 0-20,-1-1-2,1-1-3,-2 1 55,0-2-14,0 0 9,-1-3 6,0 0-6,-1-1 1,0 1-10,-2-2 39,2 0 14,0-2 4,0-1 53,0-2-14,1-3 1,1-2 1,1-1-25,0-1 26,3-1-6,1 0 109,2-2-65,-1 3 106,3-2-109,-2 3 5,2-1-58,-2 1 19,-1 2-6,-1 2 224,1 1-51,-3 1 153,0 2-109,-2 0 29,1 1-210,-2 3 67,0 2-201,0 2-37,0 4 70,0 3-99,0 1 138,0 1-163,1 1 100,-1 0-123,3 1 81,2-1-51,1 2 30,2-3-51,1 1-146,1-1 56,1 0-121,1-2 132,1-1-215,-1 0 80,2-1-32,-1 0 178,2 0 201,0-1 0,3 1 0</inkml:trace>
  <inkml:trace contextRef="#ctx0" brushRef="#br1" timeOffset="178">5081 3184 9502,'0'-9'-16,"-2"4"169,2 0 23,-2 0-19,1-1 24,-1 1-36,1 1-16,0 0 1,0 0-1,0 1 16,0 1 0,0 0-12,2 3-6,-1 2-41,2 5 14,-1-1-140,2 4 25,0 0-93,0 0 32,-1 2 9,0 1 38,1 0-7,-2 1 10,1 2 25,0-2-31,1 1 47,-1 0-34,-1 0 26,2 0-31,0 1 35,-1-3 0,0 0-9,1 1-15,0-2-2,-2 0-4,1-1 8,1 0-31,-2-1 27,1-2-29,-2 0 37,2-1-31,-1-1 20,0-2-23,1 0 29,-1 0-47,0-2 30,0-2-33,0 1-84,1-1 31,-1 0-117,1-1 121,0 0-110,-1 0 98,2 0-32,0-1 83,0-2 72,2-2 0,0-2 0</inkml:trace>
  <inkml:trace contextRef="#ctx0" brushRef="#br1" timeOffset="179">18859 3200 10151,'-8'-12'-365,"5"8"331,0 0 81,1-1 12,0 1 12,0 0 3,1 0 10,0 1-24,0 0 82,1 1 250,0 1-226,0 2 181,0 1-290,0 4-14,0 1 5,0 3-20,1-2-4,0 2-39,1 1 76,1 1-39,-1 2 31,-1-1-51,1 3-21,0-1-4,-1 4 18,0-2 48,0 3-8,-1-2 6,1 2-113,-1-2 31,0 1-102,0-2 100,1-1-10,0-1 64,1-1-39,0-1-108,1 0-2,-1-2-96,2 0 107,-2-2-146,2-1 79,-1-1-96,-1-1-148,-2-1 117,1-1-22,-1 0 168,-1 0 175,1-3 0,-3 2 0</inkml:trace>
  <inkml:trace contextRef="#ctx0" brushRef="#br1" timeOffset="180">5952 3231 11357,'0'-8'-736,"0"4"708,0-1 45,0 2 65,0 0 7,-1 0-76,1 1 86,0 0-35,0 0 56,1 0 53,1 2-141,2-1 98,2 1-87,2 0 95,3 0-12,-1 0 44,3 0-66,1 1-82,1 2-18,0 2-103,-1-2 17,1 3-18,-2 0-4,0 1-89,-2 0 49,-2 1-90,-1 1 59,-2 1-23,-3 0 33,-1 2 29,-1-2 40,-2 2 8,-1-1 28,-1 0 41,-3-1 109,1-1 48,0-3 58,1 1-77,0-4 65,2 1-52,0-2 105,0-4-196,3-1 36,2-5-129,2-1 14,1-3 30,1-1-39,1-2 75,1 1-37,-1-2 151,-2 4 20,0-3 51,0 3 2,-1 0-88,-1 1 12,0 1 0,-1 2-40,-1 0 32,0 2-96,0 0 57,0 2-30,-1 1 15,-1 0 33,0 1-2,1 1 44,0 1-143,1 1 1,1 3-175,-1 2 93,2 2-57,-1 3 85,1 1-119,1 1-39,-1 0 40,2 3 13,0-2 51,-1 2 33,1-2-101,2 1 84,-2-2 27,1 2 24,1-3-244,0 2-136,0-3-98,2 1 40,1-2 301,2 0 80,2-2 117,3 1 1,0-1 0</inkml:trace>
  <inkml:trace contextRef="#ctx0" brushRef="#br1" timeOffset="181">27783 3226 9502,'-9'3'519,"6"-3"-407,1 0 40,0 0 214,1 0-163,2 0 131,2 0-214,5 0-72,1 0 8,3-1-63,2 0 38,0-3 0,4 0-5,0-1-35,3-2 22,-1 1-66,2-1 53,-1 1-16,-1 0 21,-1 1-28,-1 0 59,-4 3-83,0-1 81,-5 1-184,-1 1 50,-3 0-124,-1 1-204,-3 0 209,0 1-335,-1 1 298,-1 1-51,-1 0 49,-1 3 13,0-2 97,1 1 15,0-1 133,-2 2 0,1-1 0,-3 0 0</inkml:trace>
  <inkml:trace contextRef="#ctx0" brushRef="#br1" timeOffset="182">9089 3203 9502,'9'-6'217,"-5"3"-67,-1 0-15,-1 0 16,0-1-20,-1 0 0,0 2 0,0-1 14,0 1-220,1 0 65,-2 2-162,2-2 117,0 1-30,1 0 39,-1 0-58,3 1-121,-1 0 55,0 0-98,1 0 121,1 0-129,0 0 55,1 0-32,0 0 128,2 0 125,1-1 0,0 1 0</inkml:trace>
  <inkml:trace contextRef="#ctx0" brushRef="#br1" timeOffset="183">23107 3192 9502,'-11'0'326,"8"-1"-195,-2 0-46,3 0-36,0 0 26,0 1-162,1 0 258,-1 0-122,1 0 142,1 2-39,0 1-71,0 2 8,0 0-14,0 2 74,0-1-92,1 1 83,1 1-91,1 1-83,-1 0 20,1 1-103,1-1-119,-1 1 66,1-1-97,0 2 127,1-2-159,-1 1 66,2-1-138,-1 0 125,0-1 56,-1 1-34,1-2 120,-1-1-10,0 1 114,1-1 0,-1 2 0</inkml:trace>
  <inkml:trace contextRef="#ctx0" brushRef="#br1" timeOffset="184">23533 3194 9502,'0'5'-970,"0"-3"917,1-1 65,-1 0-9,2 0 0,0-1-1,1 0-62,-1 0-30,0 0 10,1 0 5,0 0 75,-1 0 0,1-1 0,0 0 0,-1 0 94,1 0-25,0-1 83,0 1-94,0 1 42,1-1-26,-2 0 2,2 1-42,-2 0-22,0 0-16,1 0-8,-1 0-2,-1 0-50,0 0 1,-1 0 0</inkml:trace>
  <inkml:trace contextRef="#ctx0" brushRef="#br1" timeOffset="185">8926 3219 9108,'6'-3'330,"-4"1"-118,-1-1-106,-1 0 33,1 0-88,-1 2-104,1-1-8,-1 0-133,1 1-199,0 1 284,1 0-192,1 0 301,2 0 0,0 1 0</inkml:trace>
  <inkml:trace contextRef="#ctx0" brushRef="#br1" timeOffset="186">23434 3230 9502,'-15'0'535,"8"0"-86,0 0-130,2 0-311,1 0 44,0 0-194,1 0-214,1 0-29,1 0-125,0 1 115,2-1 212,0 1 13,2 0-7,3 0 26,0-1 50,2-1 66,1-1 35,1-4 0,2 0 0</inkml:trace>
  <inkml:trace contextRef="#ctx0" brushRef="#br1" timeOffset="187">27680 3288 8956,'-6'0'-81,"3"0"205,3 0 215,-2 0-192,1 0 205,0-1-268,1-1 5,-1 1 34,1 0 28,0 0 38,-1 0-39,1-1-14,1 1-147,0-1 31,3 1-103,0-1 100,2 0-19,2 0 60,0-1-34,1 1-93,-1-1 0,2 1-82,-2-1 98,1 1-80,0-1 68,-1 1-90,1 1-149,1-2 64,0 1-35,1 0 145,0-1 130,2-2 0,0 0 0</inkml:trace>
  <inkml:trace contextRef="#ctx0" brushRef="#br1" timeOffset="188">8674 3255 9502,'0'-7'188,"0"3"44,-1 2-36,0 0 90,0 0-216,-1 0 51,1 0-662,0 1 317,2 0-351,0 1 380,5 0 122,0 0 15,5 1 58,-1 0 0,0 2 0</inkml:trace>
  <inkml:trace contextRef="#ctx0" brushRef="#br1" timeOffset="189">23054 3343 9502,'-18'-11'449,"11"5"-274,2 2-63,0-1 15,3 2-1,0-2-131,1 3 46,0-2-137,2 1 139,2 0-127,1-1 106,2 0-138,2 0 54,0 1-13,1-2 53,0 2 18,1-2-171,1 2 49,1-1-205,-1 1 205,2 0 32,1-2 94,0 0 0,3-2 0</inkml:trace>
  <inkml:trace contextRef="#ctx0" brushRef="#br1" timeOffset="190">15586 3258 9527,'-6'-4'-278,"4"3"229,0 1 86,1 1-9,0 1 58,0 1-103,0 1 23,0 1-24,1 0 30,0 0-14,1-1 9,0 0-13,2 0 14,2-2 3,0 1-2,2-2 3,-1 0 13,1-1-8,-1 0 8,1 0-10,0 0 21,-1-1-19,0 0 19,0-2 24,-1 0 11,0-2 10,0 2-16,-1-3 16,1 2 11,-2 0 16,0 0 49,0 0-79,-1 1 36,-1 0-48,0 1 57,1-1-30,-1 2 39,1 0-68,-1-1 38,0 2-34,0-1 60,0 1-58,1 2 28,-1 1-31,1 2-29,-1 1 22,0 4-26,1 0-15,2 2-10,-1-1-10,2 3 8,0-1-9,1 2-18,-1-1-8,1 2 13,1-2-6,-1 1 34,1-1-38,-2 1 5,2-2-7,-1 0-19,-2-1 16,2-1-11,-3 1 38,0-1-39,-2-1 40,1-1-8,-2 0 6,0-1-3,-2-1-52,-3-1-17,-1 0 1,-3-1 9,-3-1 57,-2 0-6,-2-1 4,-1-2-262,-2 0 66,0-1-194,1 0 145,1-2-27,1-1 47,3-2-50,1-4 158,3-1 24,0-4 103,2-2 0,1-3 1</inkml:trace>
  <inkml:trace contextRef="#ctx0" brushRef="#br1" timeOffset="191">10021 3302 9692,'0'-17'133,"0"10"32,0 3-3,0-2 103,0 3-19,0-1 91,0 2-116,0 0-44,1 2-167,1 0 25,2 5-104,1 1-62,2 3 57,0 0-49,1 3 108,0-2-53,1 1 49,-1 0-95,0 0 59,-2-1-105,-1-1 32,-1-2-75,-2 1 56,0-3 9,0 0 36,0-2 87,-2 0-26,1-4 150,0-1-93,-1-3 91,1-3-85,1-4 46,0 1-32,1-3 27,-1 2-18,2-1 61,1 2-27,0 1 97,0 1-84,0 2 98,0 2-67,0 1 100,2 3-127,-2-1-7,0 1-58,2 2-140,-1 0 63,0 1-133,1 3 135,0 0-4,0 2 84,0 0-35,1-1 28,0 0-446,1 0 324,1-1-323,2 1 416,0 0-1,2-1 1</inkml:trace>
  <inkml:trace contextRef="#ctx0" brushRef="#br1" timeOffset="192">7818 3352 9502,'-4'-13'-513,"1"8"566,0 0 53,2 2 103,1-2-112,-1 2 0,1 0-48,0-1 12,1 1 10,0 0-7,4-1 6,1 2-50,0 0 38,3 0-42,-1 0 44,-1 1-47,0 1-5,0 0-14,-1 0 23,0 1-19,-2 2-10,-1 2-7,-1 3-9,-1 1 58,-1 2-20,0 1 18,-2 1-67,0 0 47,-1 0-55,1-1 102,1-1-37,0-2 36,1 0-44,1-1 31,1-1-20,4-2 23,1-1-23,2-2-70,3-1-14,-1 0-4,3-1 17,-1-2 63,1 1 1,0-3-2,1 0-5,-1-2-1,0 0-6,1-1 0,1-1 0</inkml:trace>
  <inkml:trace contextRef="#ctx0" brushRef="#br1" timeOffset="193">21542 3378 9502,'-13'-3'583,"8"2"-385,0 1-1,-1 0-1,3 0 8,-3 0-53,3 2 5,-2 0-10,2 3-108,0 3 24,0 0-81,2 2 106,0 1 2,0 0 57,0 2-15,1-1-204,0 2 46,0-2-161,0 0 131,0-1-49,1-1 58,0-1-61,1-3 40,2 1-13,0-3 40,4 0-9,-2-1 2,3-1-26,0-2 8,2 0 7,-1 1 53,2-2-4,0 1 4,0-3-121,0-1 27,-1-2-121,0 0 118,-1-1 43,-3-1 31,1 1 21,-2-1 65,-3-2-36,0 0 105,-2 0-102,0-3 77,-3-1-60,-2-1 76,-3-1-57,-2 1 35,-2-1 0,-3 1-15,1 0 64,-2 4-40,1 0 29,1 3-27,-1 1 56,1 1-38,-1 3 98,2 0-116,-1 1 30,2 1-76,2 1 44,0 0-101,2 0 27,2 1-81,0 0 93,2 3-84,0 1 64,1 2-88,1 1 38,1 1 33,-1 1-10,2 0 44,-1 1-47,3-1 32,3 0-37,0-1-65,2 0 10,1-1-76,1 0 85,0-2-215,0 0 90,1-1-145,1-1 97,-1 0-200,2-2 54,-1 1-138,4-2 282,-3 0 109,3-1 126,-1 0 0,2 0 0</inkml:trace>
  <inkml:trace contextRef="#ctx0" brushRef="#br1" timeOffset="194">30963 3330 9502,'-9'0'-392,"4"0"479,4 0-21,-2 0 213,1 0-201,-1 0-17,3 1-74,-2 1 20,1 0-12,0 0-10,1 1-16,-1 0 15,1-1-86,1 2 31,0-1-126,2 1 22,-1 0 37,3 0-47,-1 1 110,1 0 4,-3-1 66,2 3 5,0-1 0,-1 2 0</inkml:trace>
  <inkml:trace contextRef="#ctx0" brushRef="#br1" timeOffset="195">22030 3460 8966,'-5'-6'72,"3"3"80,-1 0-27,2 1-20,0 0-30,0 1 40,0-2-76,0 2 6,0 0-18,1 0-7,0-1 55,1-1-14,1 1 16,1 0-34,2-1 23,2-1-17,-1 1-22,1-1 43,1 0-48,0 0 42,0 1-56,0 0 37,1 1-39,0-1 10,0 3-14,1-1-5,-1 1 10,2 0 39,-1 1-7,0 0 0,-1 3-45,0 0-24,-2 3-43,0 0 28,-1 1-62,-3 0 57,0 0-66,-2 0 61,-1 0-58,0 0 4,0-1 9,-1 1-67,0-2 124,-2-1-68,1-1 71,0 0-14,-1-2-20,1 0 12,1-2-24,2-2 104,1-3 7,1-1 17,-1-2-13,3-1 61,-2-1-18,0-1 108,0-1 7,0 0-38,-2-2 59,0 1-115,1-1 146,-1 3-104,-1 1 122,2 1-59,-2 2 13,1 1-47,-1 2 35,0 1-149,0 1 76,1 2-71,1-1 76,0 2-76,1 1 10,-1 1-40,3 3 48,-2-1-76,1 4 39,-1-1-105,0 2-63,1-1 34,-1 2-52,0-1 70,0 2-79,0-2 42,1 1-83,0 0-192,1 0 73,0-2-151,2 0 159,-1 0 181,3-1 38,2 0 92,0 0 0,2-1 0</inkml:trace>
  <inkml:trace contextRef="#ctx0" brushRef="#br1" timeOffset="196">24574 3357 9145,'0'-5'565,"0"2"-373,0 1-60,0 1 248,0-1-204,1 1 69,0 1-163,1 0-29,0-1 40,1 2-18,-1-1-29,1 1 10,0 2-40,0 2 72,0-1-48,0 1 39,1 2-71,-1 0-3,0-1-24,1 1 36,-1 1-46,-1-1 34,1 1-91,0-1 19,-2 0-24,1-1 46,0 0-9,-1-1 22,0-1 16,0 1-25,-1-2 28,1-1 10,-1 0-104,0 0 74,0-4-70,1 0 114,0-3-15,0-1 15,0-3-24,0 0 21,0 1-17,0-2 19,1 2 30,-2-2 12,1 3 6,0 0-12,1 1-6,-1 1-29,1 0 35,0 3-38,-2 0 12,2 0-7,1 2 15,-1 0-29,1 0 22,1 0-21,-1 2 23,2 1-53,-1 0-10,1 3-4,-2-1-97,2 0 68,-1 2-102,0-2 102,0 1-85,-1 0 70,0-1-97,0 0 92,-1 1-274,2-2 278,-1 0-201,1 1 290,1-1 0,2 1 0</inkml:trace>
  <inkml:trace contextRef="#ctx0" brushRef="#br1" timeOffset="197">27706 3462 9502,'-3'-2'472,"4"1"-299,2-1-22,4 0 28,2 1-42,2-2 51,3 1-57,1-1-51,3 1 37,2 0-23,1 0 23,1 0 36,2 1-36,0-2 26,0 2-163,1-1 42,-2 0-139,2 1-36,-3-2 38,0 1-63,-2 0 82,0 0-193,-4 0 70,1-1-149,-4 2 176,1 0-206,-3 1 109,-2 0-195,1 0 279,-1 0 65,0-1 140,0 0 0,1-1 0</inkml:trace>
  <inkml:trace contextRef="#ctx0" brushRef="#br1" timeOffset="198">21102 3431 9502,'-4'-10'-106,"1"6"242,0 0 147,1 3 133,1 0-251,1 2 156,1 1-272,0 6-11,2 0 6,1 3-17,0 2 22,-1-1-123,0 4 43,-1-1-119,1 2-128,-2-3 90,0 1-127,0-1 134,1-1-132,0 0 59,1-2-116,-1-1 104,1-1 153,1-2 18,-1 0 95,2-1 0,0 0 0</inkml:trace>
  <inkml:trace contextRef="#ctx0" brushRef="#br1" timeOffset="199">23954 3420 9752,'10'8'452,"-6"-2"-387,0 0-60,0 2 50,1 0-73,-2 0 77,1 0 20,-2 1 31,1-1 1,0 0-133,-1 0-18,0-2-91,2 1 39,-2-1-57,1-1 45,0-1-82,0 0 99,1-1-19,-1-2 36,-1 0 9,0 0-12,1-1 52,-1 0-27,-1-1 25,2 0 28,-1-3-19,1-1 23,-1-2 12,0 0-38,2-1 39,-2-1-44,1 0 63,1-1 27,-1 1-3,1 1 4,1 1 28,0 1-5,0 0 77,1 1 39,1 2-41,-1 0 80,1 1-106,-1 1 41,0 0-33,0 1-10,-1 0-3,1 2-94,-1 0 27,0 1 3,2 2-128,-2 0 66,1 2-159,0-2 152,-1 1-266,1 0 136,0 0-208,-1 0-113,1-1 117,0 1-145,0-2 205,1 1 145,0-2 68,2 2 58,1-2 0,2 1 0</inkml:trace>
  <inkml:trace contextRef="#ctx0" brushRef="#br1" timeOffset="200">6567 3446 9502,'-2'-11'205,"1"7"-22,0 2 129,0 0-182,0 3 115,1 1-233,1 5-5,0 0 39,1 2 31,1-1-125,1 1 46,0-1-132,0 1 90,1 0-169,-1-1 61,1 0-155,-1-1-79,1-1 245,-2 1-129,2-1 270,-2 0 0,3 1 0</inkml:trace>
  <inkml:trace contextRef="#ctx0" brushRef="#br1" timeOffset="201">20359 3486 9502,'-7'-8'-68,"4"5"91,-1 1 14,1 1 21,0 0 42,0 0-80,0 0 38,0 0-91,0 1 85,1 0-22,-1 0 61,0 0-29,0 0 4,1 0 11,-1 0-6,0 2-14,0 0 22,-1 2-29,1 1 21,-1 2-4,0 1 7,0 0-7,0 1 5,1 1-101,0 1 20,0 0-82,2 2 92,0-1-60,0 1 91,0 0-53,1 1 2,0-2-12,2 0-19,0-2 18,2 0 6,1-2 30,2 0-39,0-2 33,2-2-7,0 1 4,0-3 0,1 0-33,-1-1 24,1 0-25,2 0 34,-1-2 1,0-1 1,1-1 0,0-3-45,-2-1-12,2-3-10,-3 0 15,0-1 25,-3-2 13,0 1-22,-2-2 136,-1 1-35,-1-1 116,-2 0-106,-1 2-4,-3-3-56,-1 3 7,-4-2 4,-1 3 40,-3 0-19,2 2 24,-2 0 22,0 2-49,1 1 57,0 2-66,0 0 56,1 2 6,0 1 3,2 1 1,-1-1-44,1 1 1,0 1 13,0-1-70,0 1 58,1 2-51,0 1 64,1-1-28,0 3 21,3-2-25,-2 2-31,4 0 34,0-1-39,0 1 40,1 1-69,1-1 45,2 1-55,0-1 25,2 2 26,3-2-29,1 0 39,1 0-88,1-2 14,2 1-75,1-2 74,0 0-234,2-2 80,0 0-153,1-1-31,0 0 124,1 0 5,1-1 130,0-2 131,0-1 0,0-3 0</inkml:trace>
  <inkml:trace contextRef="#ctx0" brushRef="#br1" timeOffset="202">28778 3459 9502,'-11'-8'850,"8"6"-695,0 0 40,1 1-22,1 3 94,1 1-44,0 3-41,3 1-59,0 2-11,1 0 0,1-1-39,1 1 0,-2 0-10,2 0 25,-1-2 43,-1 1 0,0-2 0,0 0-171,-1 0-63,-1-1-92,1-1 36,-2 0-50,0 0 84,-1-2-92,1 1 89,-1-1-53,1-1 132,0-1-55,0 0 124,1-1-32,-1-4 44,0 0 6,2-2 14,0 0-6,0-2-65,1 2 26,0 0-17,0 0 230,1 2-60,1-1 159,-1 2-114,2 0 2,1 2-79,0 1 33,1 1-134,0-1 17,0 2-22,3-1 33,-1 2 26,1 4 18,0-1-14,1 2 6,-1 0-286,1 1 53,-3 0-184,2 1 102,-2-2 100,-2 0-52,-2-1 107,0 1-115,-3-2 86,-1 1-117,0-2 85,-1-1-14,-1 0 77,0-1-13,-1-3 22,0-2 59,-2-4 18,1-1 11,0-4 51,0 1-113,0-5 61,1 4-61,1-3 211,0 3-48,0 0 144,0 2 80,1 1-82,1 2 95,1 3-123,0-1-67,1 3-7,0 1-38,1 0 79,1 1-157,0 0 141,2 0-133,0 1 28,1 0-33,0 1 13,0 2 5,1 0-313,-2 0 68,1 0-274,-2 1-249,0-1 179,1 2-240,-2-2 270,0 1-179,1-1 400,0 1-210,2-1 472,1 1 0,1-1 0</inkml:trace>
  <inkml:trace contextRef="#ctx0" brushRef="#br1" timeOffset="203">21056 3593 9502,'-21'-9'123,"13"5"32,2 1 58,1-2-79,2 1-80,3 0 13,-1-1-9,2 1-42,4-1-7,2 0-98,2 1-101,4-3 63,-1 3-85,4-2 112,-1-1-39,3 1 38,-1 0-66,1-1 106,0 2 13,1-2 48,-1 0 0,1-1 0</inkml:trace>
  <inkml:trace contextRef="#ctx0" brushRef="#br1" timeOffset="204">28366 3524 9502,'-13'-1'82,"9"0"19,-1 1 0,3-1 0,0 0 91,1 0-12,-1 0-46,4 0 10,0 0-118,5 0 28,-1-1 21,4 0-36,-1 0-8,1 0-4,1 1-19,-1 0 33,1 0-19,1 1 3,-2-1-32,1 1 26,-2 1-76,-1 0 39,-2 1-94,0 4 76,-3 1 9,0 2 39,-2 1-12,0 1 113,-2 1-43,0 1 100,-2-1-27,-1 2 12,-1-1-37,-2 0-15,2-1-47,-1 1-11,1-3 42,2 2-86,0-3-64,1 0-29,0 0-54,2-3-16,0 0 40,2 0-72,0-3 102,4 1-142,0-3 68,5 0-92,0-1-195,2-2 110,3-1-159,1-2 273,1-3 109,3-5 120,1-1 0,2-2 0</inkml:trace>
  <inkml:trace contextRef="#ctx0" brushRef="#br1" timeOffset="205">10661 3548 10945,'-1'-14'-526,"1"9"520,-1 0 120,2 1 53,-1-1 45,2 2-11,0 0 84,0 1-111,1 2 65,1 0-35,0 0-94,0 3-16,2 2-96,-1 1-6,1 3-155,1 0 21,-1 2-130,-1-1 47,1 2 55,-2 0 6,1-1 101,-3 2-189,1-1 103,-1 1-121,-1 0 138,0 1-177,-2-1 236,-1 1-174,-3 0 279,-4 0 1,-3 2 0</inkml:trace>
  <inkml:trace contextRef="#ctx0" brushRef="#br1" timeOffset="206">22534 3528 9502,'0'-5'-213,"0"2"247,0 1 747,0 1-493,0 2 491,0 0-720,0 4-3,0 2-13,1 1-184,0 1 95,0-1-139,1 0 114,1 0-130,-1 0 57,1-1-132,0-1 104,0 1-136,0-3 46,0 2-116,-1-3 208,-1-1 55,1 0 115,0-1 0,1-1 0</inkml:trace>
  <inkml:trace contextRef="#ctx0" brushRef="#br1" timeOffset="207">12752 3577 9713,'-1'-7'-30,"-1"4"149,-1 1-11,-1 0-1,-1 0 7,-3 0 56,1 1-90,-2 0 90,0 1-74,0 0 8,0 0 41,-1 0-41,1 1 38,-1 2-70,1 2 6,1 1-75,0 1-20,-1 3 20,2 1-54,-1 2 54,2 1-57,0 2-11,1 0-2,2 1-15,1-2 16,1 3 18,1-4-20,1 2 27,2-2 7,3 0-19,1-1 13,4-2-26,0-1 36,2 0-9,0-2-13,1 0 49,-1-2-24,3 1 60,-3-3 9,1 1-5,-1-3 6,0 0-66,-1-1 56,1-1-60,-3 0 63,3-1-16,-2-1 9,1-3 0,-2-1 39,2-4 19,-2 0 28,-1-2-36,-1-3 0,0-2-75,-3-1-3,-2-2-34,-2-2 53,0 1-44,-1 0 48,-1 0-50,-3 4 52,-3-1 28,-1 4-1,-2 1 1,-2 1-49,-1 1 27,0 2 5,-2 1 11,-1 2 17,0 0 16,-2 1-33,1 2 5,-1 0-16,1 0 11,1 2 37,-1 1-11,2 0-1,0 1-51,2 1-10,1 3-48,1 2 40,2 2-25,0 1 53,3 0-37,1 1 10,2 1-32,1-1-7,2 2-34,3-1-45,2-1-18,6 0 9,4 1 27,5-3-136,3 0 56,5 0-111,3-1 98,0-1-192,3-1 242,-1 0-163,4 1 314,-1-1 0,2 1 0</inkml:trace>
  <inkml:trace contextRef="#ctx0" brushRef="#br1" timeOffset="208">10377 3627 10945,'0'-11'-719,"0"5"716,-1 2 77,0-1 19,1 0-34,0 1 10,0 0-1,1 0-26,2-1 66,1 1 76,3 1-24,2 0 146,-1 1-83,2 0 48,-1 0-71,0 0-6,-1 1-74,0 1-44,-1 0-100,-1 0-21,0 0-59,-1 2 54,0 1-27,-1 0 14,0 2-35,0 1-199,-2 0 34,0 1-132,0 0 131,-1 0 58,-1 1 44,-1 0 86,0 0 64,-4 0 87,1-1 32,-1 0-5,1-2 34,0 0-51,2-1 25,0-1-84,1-2 32,0 0-123,2 0 64,1 0-67,1-1 52,3 0-84,0 0 26,1 0-71,0 0-61,1 0 81,1 0-28,-1 0 107,2-1 59,2-1 0,1 1 0</inkml:trace>
  <inkml:trace contextRef="#ctx0" brushRef="#br1" timeOffset="209">30975 3568 9502,'0'13'-253,"0"-7"235,0 0 100,0 0 84,0-1 3,0 0 9,0 0-92,0-1 18,0 0-10,0 0-131,0-2 21,0 1-116,0 1-98,0-2 58,0 2-79,0-1 111,0 1 89,0 1 11,0 0 40,2 0 0,0 2 0</inkml:trace>
  <inkml:trace contextRef="#ctx0" brushRef="#br1" timeOffset="210">17758 3658 9502,'1'-9'280,"0"4"-322,-1 2 90,0 0 51,0 1-77,0 1 43,1 0-226,-1 0 79,5 1-70,-1 0 17,2 0 66,0 0-51,2-1 31,2 0-6,3-1 41,0 0-43,2 0 39,2-2-14,1 1 6,0 0 36,2-1 5,-2 1-10,0-1 10,-1 1-20,0-1 11,-4 1-10,1 1 8,-3-1 12,0 1-8,-1 0 8,0 1-11,-1-1-22,0 0 30,0 1-11,2 0 38,0 0 0,1-1 0,0 1 0,2-3 0</inkml:trace>
  <inkml:trace contextRef="#ctx0" brushRef="#br1" timeOffset="211">10229 3605 11571,'-3'-8'-1612,"2"4"1422,0 0 132,0-1 120,-1 2 14,0 0-108,1 1 108,0 1-128,1 0 157,-1 0-9,-1 1 99,0 2 34,0-1 3,1 4-56,0 1-41,0 1-47,-1 1-25,1 0-55,1 1-117,0 0 4,0 0-95,0 0 127,2 0-163,0 0 82,4-1-89,2-1-54,3 0 136,-1-2-70,5-1 83,-2-1 112,2-1-12,2 0 74,-2 0 1,2 0 0</inkml:trace>
  <inkml:trace contextRef="#ctx0" brushRef="#br1" timeOffset="212">21921 3610 9099,'-5'-2'576,"5"2"-206,-1 2-347,1 1 51,0 2-41,0 2 30,1 0-34,-1 0 39,2 1-63,1 2-11,1-1-16,-2 2-73,2-1 52,-2 1-68,-1-1 70,1 1-140,-1-2 63,-1 1-111,0-2-84,0-1 83,0 0-98,0-1 188,1-1 58,1 0 82,0-1 0,2 0 0</inkml:trace>
  <inkml:trace contextRef="#ctx0" brushRef="#br1" timeOffset="213">8247 3698 9502,'-1'-17'79,"1"10"79,-1 0-8,1 1 61,0 0-80,1 2 5,0-1-4,1 3 19,1 0-56,1 1 55,2 1-55,0 1 51,-1 1-95,2 4 34,-2 0-80,1 3 91,1 0-181,-1 2 80,-1-1-115,1 2-94,-1-2 87,-1 3-112,-1-4 102,0 3 66,-2-2 33,1 0-29,-2 0 64,0-1-42,-3 0 45,-3 2 0,0 1 0</inkml:trace>
  <inkml:trace contextRef="#ctx0" brushRef="#br1" timeOffset="214">20683 3720 9502,'-2'-7'84,"0"4"2,0 1 62,1 1-61,-3 0 20,2 1-23,-1-1 13,-1 2 0,0-1-5,0 3 25,0 1-39,0 1-35,0 3 33,1 0-101,0 2 114,0 0-114,3 1 77,-1-1-95,1 1 47,1 0-43,1-2 2,3 0 15,1-2-44,2-1 47,1-1-14,0-1 10,1 0 44,0-3 3,-1 1-19,-1-1-3,0-1-5,-1 0-3,0 0 15,-1-1 45,1-1 13,-3-1 4,1-3-7,-4 0 19,1-2 32,-1 0 1,-1-2-34,-1 0-44,-1-1-11,-3-2 28,-3-1-166,-2 0 37,-2-1-117,0 2 32,-1-1 72,3 3-49,-2 1 76,3 2-186,0 2 74,2 1-142,0 1 91,1 2 116,0 0 16,1 0 91,-2 0 0,1 0 0</inkml:trace>
  <inkml:trace contextRef="#ctx0" brushRef="#br1" timeOffset="215">2661 3677 9502,'-12'-10'165,"7"6"-7,1 2-26,2 2 64,-1-1-63,0 1 74,1-1-87,1 2-10,0 1 13,1 3-13,0 1-17,-1 4 2,1 1-16,0 2 10,0 2-30,0 2-4,0 0-29,0 3-15,0 0 17,0 0-2,0 1 12,0 1-127,0-2 45,0 1-122,0-1 82,1-2-221,-1 0 73,1-1-170,0-1-54,2 0 99,-1-3 15,1 0 151,-1-2 191,3 1 0,-1-2 0</inkml:trace>
  <inkml:trace contextRef="#ctx0" brushRef="#br1" timeOffset="216">7915 3722 12464,'0'-9'-1361,"0"6"1315,0-1 142,0 1 28,0 0 62,-1 1-181,0 0-41,0 2-34,0-1 81,-1 1 98,0 0 45,-1 1 84,2 0 26,-3 4 76,1 0-34,1 2-97,0 1-173,1 0-78,-1 2-137,2-1 29,0 1-64,0 0 35,0-1-11,1 1-63,1-2 34,2 1-75,1-2 96,1 0-71,0-1 90,1-1-43,1 0 57,0-1-32,0-1 122,1 0-39,1 1 165,2-2-1,1 1 1</inkml:trace>
  <inkml:trace contextRef="#ctx0" brushRef="#br1" timeOffset="217">8051 3779 9502,'-1'-17'-208,"0"9"322,1 1 50,0 0 45,0 1 18,0 0-69,0 0-3,0 1 15,1 0-68,2 1 21,-1 0-20,1 1 28,0 0-96,1 1 25,0 2-69,0-1-62,1 1 72,0 0-104,2 1 114,-2 1-103,2 3 57,-1 0-91,0 2 78,-2 0-29,1 1 7,-2 1 22,-2-1-22,0 1 69,0 0-32,-2-1 24,-1 1-27,-2 0 21,-2-1-15,-1 1 15,0-2-1,2-1 2,0-1 3,1 0-14,1-3-3,1 0 5,4-1-1,1-1 17,4-1-10,1 0 2,2-1-5,0-1 5,1-1-208,-1 1 47,1-1-144,0 1 185,1 0 56,-1-1 79,1 1 0,0-2 0</inkml:trace>
  <inkml:trace contextRef="#ctx0" brushRef="#br1" timeOffset="218">18647 3867 9502,'-17'-1'-31,"8"-1"-12,0 0 136,1 0-72,0 1 63,3-1-14,0 1-28,0 0 26,2 0 6,0 0-3,1 1 118,0 0-93,4-1 31,1 0-72,5 0 24,0-1 29,4-1-13,0 0-6,2 1 25,4-2 32,1 1 4,4-2-39,2 1-73,4-2 25,1 1-2,4-2-39,0 0 19,0-1-76,1 0-32,1 0 40,-1 0-72,0 0 100,-1 0-68,-1 1 39,-3 1-40,-1 0 39,-2 2-166,-1 0 65,-3 2-152,-1 0-116,-4 1 95,-1 1-121,-4-1 235,-1 1 90,-3 1 99,-1 1 0,-1 0 0</inkml:trace>
  <inkml:trace contextRef="#ctx0" brushRef="#br1" timeOffset="219">7106 3779 9502,'-1'-14'128,"1"9"0,0 1-74,0-1-18,0 1-17,0 2 24,1 0-25,2 1-12,0 0-20,2 2-48,0 0 99,1 2-39,0 1 48,0 3-46,-1 1 34,0 0-44,-1 1 53,1 1-41,-2 0 28,-1 1-45,0 0-85,0 1 12,-1-1-106,-1 1 111,-1-1-204,0 2 224,-3-2-160,-2 0 223,-2 0 0,-2-1 0</inkml:trace>
  <inkml:trace contextRef="#ctx0" brushRef="#br1" timeOffset="220">1775 3793 16981,'-12'-3'-1377,"8"1"1183,0 1 234,2 0 15,0 0 18,0 1 167,1-1-184,-1 0-84,3 0 297,2 0-79,2-1 402,1 0 54,2-1-145,0 2 1,1-1 98,2 0 93,-1-1-313,2 2-188,0 0-381,1-1-159,0 0 112,1 0 65,2 1-75,-2 0 160,2-1-125,0 1 118,0-1-88,-2 1-46,0 0 56,-1 0-107,-2 0 126,-1 1-130,-1 0 92,-1 0-110,0 0 97,-2 0-194,-1 0 99,0 1-93,-2 0 125,1 3 78,-1 0 0,2 3 0</inkml:trace>
  <inkml:trace contextRef="#ctx0" brushRef="#br1" timeOffset="221">6727 3810 9502,'0'-10'-27,"0"6"12,0 0 89,0 1 7,-1-1 63,-1 1-29,0 0-11,0 0-48,-2 1 18,2 1-1,-2 0 15,1 0-18,0 0 3,-1 0-63,2 1 22,-2 0-6,1 2 25,0 0-30,-1 3 61,1 0-76,0 2 9,0 2-27,0-1 10,2 0-14,0 1 14,1-1-42,0 1 11,0-1-4,2 0-26,0-1 3,2 0-77,0 0-26,2 0 35,-1 0-61,1-1 105,1-1-63,0 2 38,-1-3-27,2 2 27,0-3-82,1 2 33,0-3-93,2 1 132,0 0 42,0-2 77,2 0 0,1 0 0</inkml:trace>
  <inkml:trace contextRef="#ctx0" brushRef="#br1" timeOffset="222">6881 3837 9502,'-7'-9'-379,"4"5"469,1-1 38,0 1 44,1-1-48,1 2-73,0-1-5,0 0 9,2 1-25,0-1 43,3 2-49,0-1 14,2 1-10,-1 0-4,1 1 16,-1 0-30,1 0-10,0 0-14,-2 1 5,0 1-5,1 1 31,-3 1-41,1 2-1,-2 0-9,0 1-18,-1 1 20,-1 1-16,0-1 47,1 1-55,-1-1 53,-1 1-9,1-1 6,0 0-5,-2 0 16,0-1-13,-1 0 14,1 0-11,0-1 0,-1-1 3,2 0-2,-1-1 31,1-2-7,1 1 14,1-1-139,1 0 13,3-2-107,0 1 108,3-1-154,1-1 85,1 1-107,2-3 148,0 1 57,2-2 62,1 0 0,0-2 0</inkml:trace>
  <inkml:trace contextRef="#ctx0" brushRef="#br1" timeOffset="223">13216 3816 10124,'2'-10'-144,"-1"4"215,-1 4 25,0-2 93,0 0-8,0 2-8,0 0 275,0 0-289,0 3 222,0 2-316,0 4 7,0 1 73,0 3-15,0-1-209,0 1-281,3 1-87,2-1-99,0 0 1,2 0 148,1-1-102,-1 1 273,1-1 95,-1 0 121,0 0 0,-1 0 1</inkml:trace>
  <inkml:trace contextRef="#ctx0" brushRef="#br1" timeOffset="224">9698 3894 9502,'-9'-4'-273,"6"0"569,0 2-134,2-2 82,0 0-46,0 2 27,1-2-27,-1 1-52,1-1-15,1 0 0,0 1-152,1 0 44,3 1-155,2-1 171,3 0-123,1 1 113,1 1-110,2 0 26,0 0 16,1 1-17,-1 0 31,1 0-62,-2 1 23,0 0-56,-2 4-19,-2 0 29,-3 2-47,-1 1 87,-2 1-38,-1 1 34,-2 2-14,-1 1 13,-3-1-15,-2 1 0,0-1-26,-1 0 70,-1-3 44,3-1 1,1-2-9,0-1 20,2-3 93,0 0-25,3-4 34,1 0-77,3-8 5,1 1 26,2-5-22,-1 2 49,1-3 3,0 1 21,-1-1 85,1 0-79,0-1 87,-2 3-86,0 0 150,-1 1-69,-1 2 109,-1 1-66,-1 2-4,0 2-43,-1 2 1,-1 0-123,1 1 36,-1 5-240,0 1 102,0 5-133,0 0-26,0 4 69,1 0-57,1 0 67,0 0-93,4 0 23,-1 0-84,2-1-97,1 1 104,0-2-115,1 1 111,-1-1 68,2-1 19,-1-1 88,1 0 26,1-1 53,0 0 0,1 1 0</inkml:trace>
  <inkml:trace contextRef="#ctx0" brushRef="#br1" timeOffset="225">17866 3903 8851,'-15'-1'-283,"7"1"650,1-1-152,0 0-122,1 1-67,0 0-103,1 0 13,0 0-4,2 0 91,0 0-26,3 0 83,2 0-52,4 0-13,1-1 13,5 0 15,-1 0-16,4-2 12,-1 0-20,2-2-10,1 2 10,1-2-11,0 1-49,2-1 54,-1 0-53,2 0 69,0 0-5,-1 0 1,2 0-9,-1 1-114,0-2 13,0 3-83,-1-2 54,0 3 61,-3-1 12,0 0 41,0 1 0,0 0 0</inkml:trace>
  <inkml:trace contextRef="#ctx0" brushRef="#br1" timeOffset="226">30981 3820 9105,'0'10'583,"0"-6"-502,0-1 0,0 1-14,0-2 20,0 1-21,0 0 15,1-1-505,0 1 105,1-1-203,0 0 287,1-1 235,-1 1 0,0 0 0</inkml:trace>
  <inkml:trace contextRef="#ctx0" brushRef="#br1" timeOffset="227">32456 3941 9502,'-10'-12'-170,"5"7"189,3 1 37,0 0 44,1 0-35,0 2 53,0-1-47,0 1 52,1-1 128,0 2-86,1 0 71,0 1-282,2 2 8,1 1-91,2 3 58,0 2 34,2 1-30,-1 0 55,0 0-14,-1 1 65,1-1-33,-2 1 29,0-1-95,-1 1 6,-1 0-26,-1-1-30,-1 1 38,0-1 6,-1 1 2,0-1-16,-1 0 6,0 0-60,-1 0 55,-1-1-100,-1 0 54,-1 1-104,0-1 27,1-1 92,-1 1 0,0 1 110,1-1 0,-3 1 0</inkml:trace>
  <inkml:trace contextRef="#ctx0" brushRef="#br1" timeOffset="228">32064 3961 9502,'-5'-7'-581,"2"4"585,1 0 11,-1 0 41,2-1 6,-1 0 9,1 1-7,-1-1 9,1 2-39,-1-1 30,2 1-36,-1 0-3,-1 1 18,1-1-25,0 1 39,-1-1-39,1 1 55,0 0-51,0 0 48,-1 1-23,1 0-17,-1 0-62,0 0 47,-1 1-51,-1 1 70,-1 2 0,0 0-2,0 2-2,1 1-13,-1 0 7,2-1-15,1 1-41,0 0-10,1 0-9,0 0 19,1 0 15,0 0 18,2 0-20,0 1 24,0-1-46,3 0-17,-1 0 1,0 0-45,0 0 36,0 1-11,-1-2 17,-1 2-32,1-2 56,-1 2-65,-1-2 73,0 3-70,0-2 2,1 1-31,0 0-12,1 0 55,0-1-16,2 1 18,1 0 44,0-2-6,3 2 44,1-1 0,1 0 0</inkml:trace>
  <inkml:trace contextRef="#ctx0" brushRef="#br1" timeOffset="229">32162 3971 9514,'1'-5'1189,"-1"3"-813,1 2 257,-1 2-548,3 3-11,-1 1-6,1 1-59,0 1 26,1 0-68,-2 1 65,3-1-104,-2 0 47,2 0-103,-1 0 86,1 0 33,-1-1 19,0-1 46,-1-1-278,-1 0 82,0-1-190,0-1 83,-1 0-227,-1-2 293,0-1-210,0-2 368,-1-4 3,0 1 1,-1-3 16,0 2-20,1-1 35,0-1-59,0 1 75,1 1-77,0 1 144,0-1-39,0 1 101,1 0 62,0 2-57,2-1 71,0 2-59,-1 1-7,2 0-3,-1 1 19,0-1-63,0 2-10,1 0-21,-2 1 3,2 2-37,-1 0 41,1 3-36,0-2-52,-2 2 16,1-2-96,0 2 88,-1-1-72,1 0 54,0 0-72,-1-1 48,0 0 26,0-1-11,-1 0 44,1-2-122,-1 0 21,-1-1-119,1 0 93,1-1-22,-1-1 52,2-3 30,-1 0-32,0-1 50,2-4 43,-1 2-38,0-2 41,0-1-51,0 0 83,0 0-17,0-1 75,-1 1 84,0 1-39,1 2 67,0 0-77,-2 3 59,1-2-15,0 3 79,-1 2-83,1 0-38,0 1-8,0-1-42,1 1-30,0 1-44,0-1 16,1 2 8,-1 0-113,1 2 14,0 0-113,0 1-178,-1 1 121,2 0-158,-1 1 162,0 1-237,1-1 84,-2 0-187,2 1 185,-2 0-9,1 0 50,-1-1-16,1 1 166,-1-2 89,-1-2 83,1 0 0,0-1 0</inkml:trace>
  <inkml:trace contextRef="#ctx0" brushRef="#br1" timeOffset="230">31641 3975 9834,'3'8'256,"-1"-3"-254,2 0 71,0 1-30,4 0 51,-2 1-80,2 0 12,0 1-97,0 0 11,0 0 1,-1 0-7,-1 0 54,-1-1-101,-1 1 47,-1 1-96,-2 0 90,0 0-165,-2 1 72,-2 0-105,-1 1 146,-2 0 65,-4 1 59,-1 1 0,-2 0 0</inkml:trace>
  <inkml:trace contextRef="#ctx0" brushRef="#br1" timeOffset="231">7570 4053 9502,'-9'-6'40,"6"3"43,1-1 48,-1 1 0,1 0 14,1 0-126,1 0 54,-1 1-126,1-1 7,1 2 20,0-2-42,3 1 91,1-1-55,2 2 90,2-1-57,-1 0-6,2 1 6,0 0-77,0 0 51,0 1-37,-1 0 7,0 0 12,-1 3-10,-1 0 18,-1 2-23,0 1 9,-2 2-49,-1 0 77,0 0-46,-3 1 53,1 0-14,0-1 10,-1 0-17,0 0 34,-1-1-28,0 0 27,0-1-30,-2-1 7,-1-1-6,1 0 4,-1-2 2,1 0 79,0-2-13,0 0 68,1 0-4,1-1-56,0-2 20,1-2-59,0-1 0,1-2 12,0-1-11,3-1 76,-1 0 18,2-1-4,-1 0 5,0 1 3,0 0-5,0 1 63,-1 0-59,0 2 67,0 0-43,-1 2 74,1-1-43,-2 2-27,0 0 4,0 2-96,0 0 7,0 3-54,-1 1 31,0 3 20,0 2 8,0 2 16,0 2-49,1 0-5,0 2-86,0 0 15,1-1-58,1 0 86,2 0-25,0 0 67,2-1-34,2-2-234,0 0 37,4 0-156,-2-1 66,4 0 99,-1-3-24,2 0 45,0-1-132,2 0 36,1-3 9,0 0 127,0 1 144,-1 0 0,1 1 0</inkml:trace>
  <inkml:trace contextRef="#ctx0" brushRef="#br1" timeOffset="232">5242 4058 9502,'-5'-13'-581,"4"7"614,0 1 11,-1 0-3,2 0 69,-1 1 11,0-1 14,1 1 50,-1 0-99,1 1 54,0-1-55,0 1 16,0 1 1,0-1 2,0 1 45,0 0-49,-1 1 54,1-1-94,-2 1 32,2 0-41,0 0 49,-1 0-29,0 1-8,0 1-13,0 2-73,1 0 3,0 3-16,0-1-44,0 2 84,0 0-41,0 0 53,1-1-35,0 2 21,1-1-26,-2 1 31,2-1 1,-1 1-5,0-1 3,1 1 17,-2-1-13,1 1 13,-1-1-19,0 1 2,0-1 0,0 0 3,1 0-8,-1 0 7,0-1-7,1 1 9,-1-1-18,0 0 14,2 0-15,-1 0 18,1-1-17,1 1 10,-1-1-11,1 0 2,0 0 8,-1 0-10,0 0 11,1-1-4,-2 0 2,1 0-3,-2 0 3,1 0 0,0 0 1,-1 0-2,1-1 26,-1 0-18,0 0 20,0 0-25,0 1-3,0-2 4,0 1-3,1 0-16,-1-1 14,1 1-14,-1-1 18,1 0-2,0-1 2,0 0-3,-1 0-2,0 1 3,1-1-4,0 0 8,0 0-7,0 0 14,-1 0-12,1 0-453,-1 1 254,0-1-367,-1 0 462,-1-1 21,0 0 84,-2-1 0,0-1 0</inkml:trace>
  <inkml:trace contextRef="#ctx0" brushRef="#br1" timeOffset="233">1806 4033 22498,'-8'0'-325,"5"0"321,1 0 106,0 0 42,1 0 223,-1 1-273,3 0-20,2 0-310,2-1 83,3 1 117,2-1 144,4 0 49,1-1-298,3 0 309,0-1-57,3 0 368,0-2-71,2 0-33,-1 1-242,3-1 104,-4 1-190,3-1 35,-2 1-149,-2 1-21,-2-1-37,-2 1-26,0 1-93,-5 0-143,-1 1-18,-2 0-114,-1 0-109,-2 0-79,-1 1-421,-1 2 419,-1 1-75,-1 2 536,0 1 0,-1 0 1</inkml:trace>
  <inkml:trace contextRef="#ctx0" brushRef="#br1" timeOffset="234">15805 4004 9522,'-4'8'-120,"3"-4"-53,1 1 94,0 1 21,0 0 54,0 1 0,0 2 0</inkml:trace>
  <inkml:trace contextRef="#ctx0" brushRef="#br1" timeOffset="235">10261 4062 9502,'0'-14'74,"0"7"26,0 2 20,0 0 121,0 0-57,0 1 99,1-1-60,-1 2 15,1 0-54,1 1 2,0 0-175,-1 2 30,2 0-104,1 2 72,-1 1-26,3 2 97,-2 2-21,2 1-79,0 2 18,0 0-120,-1 1-54,1 0 58,-1-1-73,1 0 75,-1-1-40,-1 0 18,1-1-68,-1-2 75,-1 0 70,0-2 3,-1-1 50,-1-1 60,1-1-18,0 0 85,-1-2-97,1-1 37,-1-3-33,2-1 19,1-1 78,0-1-50,1 1 78,-2-1-57,2 1 49,-1 0-29,1 1 46,-2 1 8,2 1-59,-2 1 23,2 1-65,-2 1 16,1 0-19,0 0 17,0 2-89,0 0-60,1 1-29,0 4-35,1-2-108,0 3 58,0 0-91,1-1 118,0 0-221,0 1 62,0 0-152,-1 0 246,2-1 120,0 0 100,1 2 0,0 1 0</inkml:trace>
  <inkml:trace contextRef="#ctx0" brushRef="#br1" timeOffset="236">9176 4051 9502,'26'-2'-126,"-15"-1"37,-2 0-44,0 0 73,-2 0 112,1-1-4,-2 1 58,0 0-17,-1 0 8,1 1-12,-2 0 3,0 0 42,-2 0 21,1 0-15,-2 2-276,1-2 32,-1 2-183,1 0 153,0 0-75,3 2 17,1-2-54,2 2 132,0-1 62,4 0 56,0 0 0,3 1 0</inkml:trace>
  <inkml:trace contextRef="#ctx0" brushRef="#br1" timeOffset="237">22216 4031 9441,'-2'-5'-281,"3"6"99,0 1 109,1 3 15,1 1 57,1 0 1,1 1 0,0-1 0,2 1 0</inkml:trace>
  <inkml:trace contextRef="#ctx0" brushRef="#br1" timeOffset="238">31224 4078 9133,'-6'0'357,"4"0"-368,0-1 46,1 0 26,-1 0 33,0 0 8,1 0-5,0 0-30,1 0 16,0-1-28,-1 0-11,1 1-3,0-2-19,0 1 28,0-1-32,1 1-5,-1-1-7,1 0 7,2 1-1,0-1-25,-1-1 1,1 3-52,0-3 95,-1 2-55,-1-1 55,0 2-54,0 0-113,0-1-71,0 3-105,1 1 0,0 2 1</inkml:trace>
  <inkml:trace contextRef="#ctx0" brushRef="#br1" timeOffset="239">6155 4155 9502,'-7'-12'-326,"4"6"279,1 2 228,1 0 26,0 0 154,1-1-80,1 2-96,0-3 0,3 3-57,0-2-120,3 1 23,1 0-96,2 1 44,0 0 26,1 1 24,0 0 28,1 2-70,0 0 29,0 1-108,0 2 106,-1 1-156,-1 3 85,0 0-134,-2 2 37,-1 0 35,-2 1-34,-1 0 70,-3 2-19,1-1 53,-1-1-21,-1-1 39,-1 0-20,0-2 7,-1-1-4,0-3 40,0 0 15,0-1-10,0-1 71,1-4-33,1 0 35,0-6 62,1 0-70,1-5 66,1 1-61,0-2 102,2-1-50,0 0 103,0 2-102,0 0-11,1 3-30,-2 0-20,0 2 184,0 2-44,0 2 116,-2 1-73,1 0-134,-1 3-24,1 1-30,-1 0-102,2 1 71,-1 3-88,2 2 78,-2 2-102,2 3 62,-1 1-113,1 0-92,-1 2 66,2-2-92,-2 3 105,2-1-60,2 0 38,0-1-58,1 0 53,1-1-216,4-1 240,-4-2-73</inkml:trace>
  <inkml:trace contextRef="#ctx0" brushRef="#br1" timeOffset="240">31371 4048 9658,'-5'-5'822,"3"3"-622,1 1 157,0 1-112,0 2 121,0 0-299,1 3 13,0 1-45,1 2-33,0 0 69,3 1-25,-1 0 38,-1 1-62,2-1-31,0 1 13,-1-1-104,1 1 104,-1-1-114,2-1 114,-3 1-132,2-2 76,-1 0-124,-1-1 122,0-2-53,-1 1 63,0-2-129,0-2-45,-1 0 50,1-1-26,-1-2 176,1-3-1,-1 0 15,1-3-6,-1 0 6,0-1-29,0 1 38,0-1-44,0 1 45,0 0-23,1 2 25,0 1 33,0 1-51,2 1 55,-1 1-65,-1 0 46,1 2 8,0-1 35,-1 3-27,0-1-15,-1 2-20,1 2-7,-1-1 12,0 1-10,0-1 11,0 0-6,0-1 7,0 1-5,0-1-81,0-2 45,0 0-59,0-2 69,0 0 47,1-6-29,0 3 30,-1-2-35,2-1 75,0 3-13,1-1 65,-1 0 4,1 1-59,0 0 30,-1 1-75,1 2 62,0 0-43,0 0 55,-1 1-91,0 0 47,1 0-43,-1 0 50,1 1-69,0 0-5,-1 3-12,1 0 12,0 1-97,0 1 23,0 0-93,1 0-55,-1 0 83,1 0-90,-1 1 87,1 0-289,0-1 88,1-1-226,-1 1 337,3-1 83,-1-1 163,2-1 0,1 2 0</inkml:trace>
  <inkml:trace contextRef="#ctx0" brushRef="#br1" timeOffset="241">8998 4086 9502,'17'-1'-303,"-11"0"256,-2 0 49,0 0 17,-3-2 16,1 1 13,-2 0-3,0 1-22,0-2 35,0 2 20,0-1 17,0 1-10,0 0-243,0 0 47,1 0-159,2 0 122,0 0 97,4 1 11,2-2 40,0 1 0,4-1 0</inkml:trace>
  <inkml:trace contextRef="#ctx0" brushRef="#br1" timeOffset="242">31240 4059 9502,'-10'0'19,"4"0"6,3 0 57,-2 1 11,0 2-2,1-1-55,-1 1-27,1 2 13,2 0-7,-1 1 41,1 1 2,2 0 2,0 1-29,0 0 42,0 0-59,0 0 27,2 0-3,1 0-39,0 0 42,2 0-115,-1-1 57,2 2-126,0-3 120,-1 1-125,3-1 92,-1 0-135,1 0 2,1-1 17,-1 1-44,1-1 90,-1 0-113,1-1 84,-2 0-20,1 1 94,-2-2 81,0 1 0,-1 0 0,0 0 0,2 2 0</inkml:trace>
  <inkml:trace contextRef="#ctx0" brushRef="#br1" timeOffset="243">31473 4124 9502,'-8'0'-838,"4"0"1150,1-1-146,1 1 3,-1-1-68,0-1 11,2 0-54,0 0-3,0-1-18,1 0 12,0 1-4,0-2-2,1 0-20,3 1 32,0-1 20,2 1 13,-1-1-8,2 1-50,-1 1 31,0-1-44,-1 1 46,0 0-44,-1 1 32,1 0-25,-2 0-21,1 0 48,-1 1-50,0 0 54,-1-1-51,2 1-11,-3 0-3,3 1 6,-1 0-17,0 1-25,1-1 1,0 3 3,-1-1 61,1 1-18,-1-1 11,0 1-53,1-2 0,-3 2-15,2-2 40,-1 0 9,-1 0 28,0 1-33,-1-1-62,0 1 45,0 0-45,1 0 63,-1 2-128,1-2 27,0 2-116,1 0 26,0 0 39,1 0-38,1 0 119,1-1 5,1 1 75,1 1 0,2 0 0</inkml:trace>
  <inkml:trace contextRef="#ctx0" brushRef="#br1" timeOffset="244">8850 4095 9328,'4'-6'553,"-3"2"-396,-1 2-88,0 1 13,0-1-456,0 0 249,1 1-486,0 1 394,2 0-33,3 0 123,2 2 127,1 1 0,3-1 0</inkml:trace>
  <inkml:trace contextRef="#ctx0" brushRef="#br1" timeOffset="245">14304 4167 9502,'-10'-1'0,"6"1"-60,0-1 30,1 1 60,0 0 71,0 0 16,-1 0 6,0 0-64,1 0 28,-1 0 14,2 0-7,-1 0 5,1 0 90,0 0-78,3-1 36,1 0-86,5-2-23,1 1 32,5-2-46,1 2 33,3-2-36,0-1-11,2 2 28,0-1-33,0 0 45,0-1-61,0 2 46,-1-1-50,0 1 60,-2 1-2,-1 0 3,-1 0-1,-2 1-77,-2 0-25,-2 1-15,-2 0 22,-1 0-41,-2 0-775,0 0 467,-2 0-475,0 1 786,-3 2 88,-1 0 0,-1 1 0</inkml:trace>
  <inkml:trace contextRef="#ctx0" brushRef="#br1" timeOffset="246">26707 4189 9502,'0'-6'608,"1"6"-217,0 2-219,2 3-95,1 1-55,3 3-83,0 0 89,1 1 23,0 1 31,0 0 26,-1-2-217,0 2 55,-3-1-136,0 1 100,-3-3-83,0 1 52,-3-1-89,-3 0-173,-3-1 82,-4 1-47,-2-2 171,-3 2 177,0-2 0,-2 0 0</inkml:trace>
  <inkml:trace contextRef="#ctx0" brushRef="#br1" timeOffset="247">2343 4315 9502,'-30'-1'20,"19"0"32,2 0 39,2 0 31,3 0 2,1 0-1,1-1-10,1 2-72,2-2 59,3 0-75,3-1 48,4 1-39,4-2 15,2 0 0,6 1-43,0-1 13,5-1-75,0 1 13,4-1-13,0 0 41,2 0-4,-1 0-132,3-2 26,-2 2-135,0-1 95,-4 0-131,1 1 42,-3 1-107,-2-3 194,-3 4 67,-1-3 100,-2 1 0,-1-1 0</inkml:trace>
  <inkml:trace contextRef="#ctx0" brushRef="#br1" timeOffset="248">19007 4261 8519,'0'-8'-164,"-1"4"164,1 1 142,-2 1 20,0 0 93,0-1-3,0 2-50,-1-1-30,0 1-24,2-1-108,-1 2 302,1-1-291,0 3 273,2 0-301,1 3 40,1 0 12,1 3-12,0 0 16,0 0-19,0 1 2,1 1 2,-1-1 2,0 1-55,0 1-7,-1 0-13,1 0 12,-1-1-48,0 0 23,0 0-99,-1-1 95,0 1-49,1-2 20,-1 0 7,-1-2-54,0 1 50,1-2-29,-1-1 22,0-1 47,0-1-2,0-1-4,0 0 51,0-1-60,1-2 63,1-2-62,0-1 50,-1-3-29,2-2 34,-1-2-30,0 0-7,2-2 24,-2 0-18,3 0 40,-2 0-32,2 1 22,0 2-26,0 0 60,0 2 16,0 2 7,-1 1-16,0 2-2,0 1 9,-1 2 13,1 0 30,-1 0-62,1 2 19,0 0-17,0 2-49,1 1 42,0 1-36,-1 2-5,1 1 26,0-1-30,-1 2 39,2 0-74,-1 0-18,0 0-13,0 0-42,-1-1 43,0 0-1,0-1-1,-1-1 15,1 1 17,-2-1-25,0 0 28,-1-1 49,-1-2-43,0 1 40,0-2-21,-1 1-25,0-2 61,0 1-54,-1-1 46,0-2-29,-1-1 2,1-3 2,-1-1 0,1-3 52,1-2-34,0-2 36,0-2-49,1 0 70,2-2 24,2 1 0,-1 2 60,0 0-123,2 1 65,-1 1-75,1 2 87,-1 0 13,0 2 29,2 2 4,-2-1-22,1 4-30,1-1 27,-2 2-117,1 1 70,0 0-65,1 1 75,0 1-62,-1 2-8,1 2-8,0 1 14,-1 1 30,1 2 8,-1 0-11,0 2-144,0-1 32,-1 0-103,1 1-76,-1 0 73,0 0-85,0-1 70,-1 0-196,1 0 40,-2 0-118,1-1 142,1 0-235,-3-1 336,2-1-216,-1 0 417,2 0 0,1 1 0</inkml:trace>
  <inkml:trace contextRef="#ctx0" brushRef="#br1" timeOffset="249">8102 4243 9502,'-6'-6'-95,"4"1"190,1 2 48,0-1 9,1 0-57,0 2 36,0-2-55,1 1 70,2 0-15,1 0 0,1 0 0,1 1-71,1 1-56,2-1-13,-1 0-32,2 1 3,0 1 21,0 0-69,0 0 104,0 0-88,-1 0 70,-1 0-75,-1 3-16,-2 1 29,0 0-52,-2 2 73,-2 1-62,0 2 82,-2-1-46,-1 2 55,-3 1-34,-2 1 12,-2-1-14,0 1 14,0-2 31,0 1-29,1-2 29,1-2 21,1 0-26,0-2 35,3 1 2,-1-3 16,2 0 3,1 0-6,1-1-49,1-2 13,2 0-9,1 1 26,4-1 72,1 0 10,1-1 64,3 1-131,-2-1-27,4-1-42,-2-1 9,2 1-89,0-2 24,1 0-101,-2 1-81,2 0 69,-3-1-82,1 2 57,-3 0 141,-1-1-11,-1 0 95,-1-2 0,0-1 0</inkml:trace>
  <inkml:trace contextRef="#ctx0" brushRef="#br1" timeOffset="250">26199 4223 9502,'0'-10'-638,"-1"7"769,0 1-12,-2-1 110,1 1-47,-2 0 165,0 1-154,0-1 49,0 2-102,-1-1 43,1 1-73,1 2 29,-1 0-33,1 3 25,0 1-33,0 4 39,1 1-50,1 2 70,-1 0-108,0 0 8,1 4-28,-2-1-89,3 0 70,-2 0-94,1-2 78,0 2-129,1-4 70,1 2-79,1-2 42,1 0 101,3-2-55,3-1 84,0-1-470,3-1 115,-1-2-309,2-1 96,1-2 321,1 1-51,2-2 270,1-1 0,2 0 0</inkml:trace>
  <inkml:trace contextRef="#ctx0" brushRef="#br1" timeOffset="251">30129 4265 9502,'-13'-15'318,"7"9"-14,0 0-113,-1 2 126,2 0-90,0 2 118,0 0-148,2 1-8,0 0-69,0 1 25,2 1-25,0 1 37,0 2-37,1 3 26,1 2 32,0 4 28,1-1-12,2 5-24,1-1-45,1 3-17,-1-2 23,-1 3-81,2 0-2,-1 1-60,1-1-46,-1 2 52,0-3-64,2 2 101,-1-2-153,0 0 87,-1-1-115,1 1 54,-3-3 1,1 0-8,0-1-14,-3-1-69,2-1 38,-1-2-75,-1-1 93,0-2-24,0-2 30,-1-1 6,1-1 80,-1-2-33,0-1 66,0-2-95,0-1 29,1-6-15,-1-1 154,1-4-22,0 0 135,0-3-1,2 1-32,-1-1 25,3 0-54,0 1 28,1 1-31,1 2 61,0 4-30,1 0 28,0 2-39,0 2 0,-1 3-76,0 0 22,0 0-17,0 2 25,-2 1-42,1 3 4,-1 2-29,-1 1-154,0 2 60,0 1-108,1 0 72,-1 1-362,0 2 95,-1 0-267,1-1-211,-1 2 560,0-1-298,3 1 590,-1 0 0,2 2 0</inkml:trace>
  <inkml:trace contextRef="#ctx0" brushRef="#br1" timeOffset="252">13020 4242 10124,'-8'-5'295,"5"3"-354,1 0 101,1 1-459,-1 1 316,2 1-269,-1 0 240,1 2 4,-1-1-51,1 4 111,0-2 4,0 2 67,1 1-10,0 0 0,0 1 1</inkml:trace>
  <inkml:trace contextRef="#ctx0" brushRef="#br1" timeOffset="253">32094 4287 9502,'-3'-8'227,"1"5"-45,-1 2-42,2 0 28,-1 1-56,1 0-47,0 1-29,1 0 19,0 1-100,3 0 79,0-1-103,1 1 90,1-1-43,0 0 63,0 0-44,0-1 38,1 0 3,-1 0-11,0 0 6,-1 0 37,0-1 22,-1 0 8,1-1-16,-1 0-31,-1-1-9,0-1 38,-1 2 92,1-2 16,-1 1 75,-1 1-90,0 0 13,1 0-25,0 0 299,-1 1-231,1 1 249,0 2-372,1 3 53,0 0-84,-1 2 8,1 2-42,0 0 23,1 3-11,-1-1 23,-1 3 23,2-2-14,-1 4-139,0-2 22,-1 2-96,1-2-52,0 3 71,-1-2-68,1 0 54,-1 0 9,1 1-5,1-2-16,-1 1 37,0-1-19,1-1-11,-1-1 28,1 1-19,-2 0 65,0-3-32,0 0 25,-1-1 28,1-1 39,-1-1-14,-1 0 61,1-1-39,-3-1 8,1 0-7,-4-2-122,0 1 57,-2-1-52,0-2 77,-1 1-215,0-1 46,2-1-129,-1 0-139,1-1 140,-1-1-157,1-3 152,1-3-11,0-2 55,0-4 68,2-2 100,-1-5 113,0-3 0,0-3 0</inkml:trace>
  <inkml:trace contextRef="#ctx0" brushRef="#br1" timeOffset="254">18560 4301 9502,'-6'-8'-136,"5"4"182,-3 2 63,2-1 11,0 1-31,1 0-29,-1 1 4,1-1-12,0 1 59,1 0-63,-1-1 41,2 1-46,0 0 59,2 0-65,1-1-3,1 0-9,3 0-44,-1 2 76,2-2-41,-1 1 47,1 0-50,1 0-7,-1 0-1,-1 1-54,1 0 33,-1 0-12,0 0 5,-1 1 2,0 1-27,-1 1 6,0 2-2,-2-1-19,1 3 39,-3 0-45,-1 0 56,0 1 10,-1 1-22,0 0 17,-2 2-60,-1-2 43,-2 1-45,-1 0 95,0 0 5,-1-1 9,-1 1-11,2-1 41,-2 1-16,1-1 75,0 0-69,0-1 58,-1 1-7,1-2-5,0 1-1,1 0-72,0-1 17,2 0-7,-1 0-28,3 0 22,-1-1-15,2-1-41,0 2 0,0-2-23,1 0 15,1-2 6,1 2-25,2-4 2,2 2-9,2-2-12,4 0-4,-1-1-54,5-1-87,1-2 49,1 0-76,3-3 86,0 0-37,3-1 34,-1 1-77,0-1 136,1 0-3,1-1 99,-1-1 0,1-3 0</inkml:trace>
  <inkml:trace contextRef="#ctx0" brushRef="#br1" timeOffset="255">15834 4267 9649,'-5'7'208,"3"-3"-133,1-1 13,1-1-60,0 1 33,0 0-155,0-1 30,0 2-131,0-1-23,0 0 51,0 0-74,0 1 140,0 0-137,0 1 110,0 1-52,1-1 97,0 1 81,2 1-1,0 1 1</inkml:trace>
  <inkml:trace contextRef="#ctx0" brushRef="#br1" timeOffset="256">26352 4280 9502,'-4'-8'122,"3"6"233,1 1-157,-1 1 198,0 2-265,1 1-4,0 2-47,2 2-14,-1 0 3,2 1-59,0-1 31,0 2 7,-1-1-73,2 0 79,-3 0-87,2 0 55,-2-1-77,2 0 54,-2-1-82,0 0-11,-1-1 25,2-1-52,-2-1 95,1 0-93,-1-2 93,0-1-61,1-2 59,-1-3 20,1 0-16,0-2 13,1 1-10,-1-1 11,3 0-4,0 1 40,0 1-24,0-1 28,1 3 32,-1 0-52,2 1 54,-2 0-69,1 2 68,-2-1 15,2 1 17,-2 1 20,1 0-35,-1 1-6,0 2 6,1-1-42,-1 2 17,0-1-11,1 0-40,-2-1-20,0 0 1,1 0 10,0-2-20,-2 1 45,1-1-58,0 0 67,0-1-86,0 0-12,-1 0-21,1-1 11,0-2 59,0 0 3,0-3-9,0 0 71,0-2-58,0 2 57,0-2-5,-1 2 19,1-2 6,0 3-14,1 0-42,-1-1-6,2 3 23,-1 0 35,-1 1-17,1 0 24,0 2-31,-1 0-36,1 0 29,0 0-30,0 1 29,1 1-90,-1 2 23,1 0-88,1 1-142,0 0 47,0 0-101,2 0 115,-1-1-257,0 1 84,1-1-53,-1-1 216,3 1 218,-1-1 0,1 2 0</inkml:trace>
  <inkml:trace contextRef="#ctx0" brushRef="#br1" timeOffset="257">6858 4308 8935,'-5'-6'865,"2"3"-716,1 2-57,-1 0 20,2 0-22,-1 0-19,1 1-24,0 1 4,0 0-4,0 2 40,1 1 3,0 1-85,1 1-46,0-1-37,1 1-38,0 0 108,1 2-33,0-1 77,0 0-96,-1 0 50,0 0-52,1 1 55,-1 0-24,-1 1 37,2-1-36,-1-1 43,0 0-79,1 0-14,0 0-14,0-1 21,0 0-26,1-1 22,-1 0-90,1-1-3,-1-1 15,0 0-37,1-3 75,-2 2-55,1-1 13,-1-1 42,-1 1 14,1-1 103,-1 0 0,1 0 0</inkml:trace>
  <inkml:trace contextRef="#ctx0" brushRef="#br1" timeOffset="258">31690 4336 9502,'-2'-8'0,"0"5"118,0 2 385,1 0-209,1 3 205,0 0-427,3 4 0,0 1 26,2 1-12,-1-1 62,1 1-62,-1 1 60,1 0-116,0 2 31,0-1-114,-1 3-14,1-1 6,-1 2-50,-1-1 93,-1 2-211,0-2 87,-1 2-137,-1-1-166,-1 1 145,-1-2-178,-2 0 205,0-1-49,-2-1 80,3-2 19,-2 0 105,2-2 118,0 1 0,0-2 0,0 2 0</inkml:trace>
  <inkml:trace contextRef="#ctx0" brushRef="#br1" timeOffset="259">22229 4326 9293,'0'7'-266,"0"-4"225,0 0 38,1-1 1,2 0 2,1 1 0,2 1 0</inkml:trace>
  <inkml:trace contextRef="#ctx0" brushRef="#br1" timeOffset="260">25443 4361 9502,'5'-11'881,"-3"7"-736,-2 0 39,1 3-83,0-1 37,-1 1-33,3 1 41,1 1-91,0 1 20,2 3-66,1 1 89,-2 1-138,1 2 75,0 0-136,-2 0 3,0 1 38,-1 1-35,-3-1 61,1 1-67,-1 1 36,-1 1-58,0 0-246,-4 1 65,-1 1-191,-1-1 273,0-1 103,-2 1 119,0 0 0,-1 0 0</inkml:trace>
  <inkml:trace contextRef="#ctx0" brushRef="#br1" timeOffset="261">30928 4375 8694,'0'-8'662,"0"5"-307,-2 0-91,0 0 45,-1 2-95,-1-2-25,-2 2-43,0-1-15,-2 2 41,0 0 54,-1 1 24,1 1 21,-1 2-135,-1 3 21,1 3-73,1 1 36,0 3-69,2 1-11,2 2-67,2 1-121,0 0 62,1 0-95,2 0 121,1-2 46,3 0 45,2-4-53,2 2-13,1-3-304,4 0 21,-2-2-119,3 0-71,-1-2 145,0 0-102,2-2 138,0-1 182,-2-1 36,5 1 109,-3-2 0,3 2 0</inkml:trace>
  <inkml:trace contextRef="#ctx0" brushRef="#br1" timeOffset="262">25079 4392 9196,'-1'-8'77,"1"5"21,0 0 96,0 0 2,0 1 165,0 1-106,-2 0 53,1 0-151,-2 2 10,0 1-44,-2 1 33,0 3-133,1 2 42,0 2-105,1 0 119,0 1-65,1 1 39,0 0-16,1 1-144,1-1 60,0 2-83,0-2 24,2 1-110,1 0 9,2-2-102,1 0 101,3 0-151,-1-1 56,1-1-97,2-1 40,1-1 219,0-2-31,1 0 172,-1-3 0,0 1 0,1-2 0,1 1 0</inkml:trace>
  <inkml:trace contextRef="#ctx0" brushRef="#br1" timeOffset="263">15845 4374 9807,'3'9'-950,"-2"-5"910,1 1 81,-2-1 186,0 1-76,0-2 7,0 1-34,0-2-6,0 2-46,0-1 21,-1-1-22,-1 0 50,1 0 12,0 1-15,1-2 2,-1 0-93,1 0-220,1 1-5,1-1-59,1 0 149,4 1 107,1-1 0,2 1 0</inkml:trace>
  <inkml:trace contextRef="#ctx0" brushRef="#br1" timeOffset="264">13033 4403 10124,'-3'12'-1035,"3"-7"1055,-2 2 219,2-2-109,-1 1-125,1 0-35,1 0-105,1 0-32,0-1 29,3 2-55,-1-2 92,1 1 22,-3-2 48,0 0 14,0 1-15,-2-1 29,0-1-4,0 1 24,0-2 57,0 2-46,0-1 41,0 0-65,0 0 75,0 1 5,0-1 12,0 1-9,0-2-69,0 3 14,0-2-5,0 1-34,0 0 36,-1 0-29,0 0 51,-1-1-50,1 1 37,1-1-41,-1 0-94,-1 0 91,1 0-108,-2 1 123,1 0 0,-3 2 0</inkml:trace>
  <inkml:trace contextRef="#ctx0" brushRef="#br1" timeOffset="265">29864 4439 9502,'-8'0'-89,"7"0"118,0 0 19,-1-1 33,1 0 632,0 0-472,0 2 472,1 0-660,1 4 1,1-1-25,1 2 36,-2-1-50,1 0 8,0 2-20,-1 0-50,0 0 21,-1-1 5,0 1-3,0 1-33,0 0 10,0 0-86,1-2 24,-1 2 0,0-2 22,1 1 28,-1-1 18,0 0 32,0-1-60,0 0-68,1-2-193,-1 1-4,1-1-64,0-1-24,0-1 256,1 1-83,2-1 249,0 0 0,1 0 0</inkml:trace>
  <inkml:trace contextRef="#ctx0" brushRef="#br1" timeOffset="266">31911 4489 9502,'-11'2'0,"6"-2"163,2 0 2,-1 0 192,3 0-133,2 0-184,1 0-79,5 0-109,0 0-120,4 0 126,-1 0-129,2-1 128,-1 0-112,2-1 60,-2 0-93,0-1 86,0 0 124,-1-1-3,-1-1 81,1-2 0,0-1 0,-1-2 0</inkml:trace>
  <inkml:trace contextRef="#ctx0" brushRef="#br1" timeOffset="267">31056 4511 9126,'-11'-4'171,"8"2"286,0 1-101,0-1-82,2 1 3,0 0-61,0-1 38,1 1-87,0 0 64,2 0-176,0 0 85,3 0-85,1 0 37,0 1 25,2 0-25,0 2 28,2 0-54,-1 2-14,1 1-83,0 3-39,0 0 14,-1-1-65,1 2 111,-3-1 7,1 1 27,-1-1 29,-2 1-256,-1-2-110,-1 1-129,-2-2 26,0 1 86,-1-1 119,0-1-44,0 0 75,-1-3 11,1 1 32,-1-2 84,0 0 40,0-2-20,0-1 183,0-4-121,1-1 133,0-2-61,0-1 34,0-2-3,0-1 61,1-2-73,-1 0-40,2 0 30,0 2-77,-1 0 307,2 2-115,-2 2 184,1 2-5,-1 1-76,0 1 48,0 3-19,0 0-153,0 2 34,1 1-98,0 2-93,0 2 14,1 2-31,1 2 44,0 1 57,1 2 14,2-1-10,-1 2-294,1-3 53,1 2-222,0-1-127,0 0 129,0-2-152,0 0 187,-1-1-173,0-2 80,-1-1-150,0 0 151,1-2-155,-1 1 93,1-1-118,0-2 312,1 0 115,0 1 136,1-2 0,-1 0 0</inkml:trace>
  <inkml:trace contextRef="#ctx0" brushRef="#br1" timeOffset="268">25211 4451 9502,'5'0'457,"-3"0"-246,-1 2 3,-1-1 65,0 2-77,0 1-73,0 0 3,0 2-52,0 1-42,0 0 23,0 1-66,0-1 82,0 1-148,1-1 66,-1 1-114,1-1-41,2-1 88,-1-1-76,0 1 52,1-4-18,0 2-14,-1-2-32,0-1 28,0 0 49,0-1-13,0 0 63,-1-1 12,-1 0-9,1-4 8,-1 0-24,0-1 36,0-3 23,0 2 7,0-1 11,0 0-55,0 1 15,1-1-11,0 3 44,1-2 22,0 3-5,1-1-2,0 3-49,1 0 12,-2 0-9,2 2 181,-1-1-45,0 1 123,1 1-84,-2 0-24,0 1-43,1 0 11,0 3-112,-1 0 69,0 1-62,2-1 76,-2 1-106,1 0 27,0-1-87,-1 0-3,1 0 24,-1-1-44,0-1 80,-1 0-159,-1-1 189,0-3-163,0 0 176,0-5-49,0 1 47,0-2-30,0 1 34,-1-1-3,1 2-24,0 0 30,0 1-33,1 0 66,-1 2-47,0 0 53,2 0-64,0 1 47,0 1 8,1 0 11,-2 0-57,1 0 3,0 1-39,1 1 51,-2 1-191,2 0 44,-1 2-123,1-1-229,0 2 139,2-1-84,-1-1 226,2 4 197,1-3 0,2 2 0</inkml:trace>
  <inkml:trace contextRef="#ctx0" brushRef="#br1" timeOffset="269">23430 4507 9502,'-6'-6'368,"4"3"-144,2 0 11,-1 1-32,1-1-138,1 2 50,2 0-35,2 1-41,3 0 57,2 2-108,-1 2 107,2 2-4,1 2 54,-1 2-10,0 1-49,-1-1-138,0 2-9,-3-1-87,0 0-86,-1 1 48,-3 1-78,0-1 105,-2 1-208,-1 0 69,-1 0-61,-1-1 180,-3 3 179,-2-2 0,-3 1 0</inkml:trace>
  <inkml:trace contextRef="#ctx0" brushRef="#br1" timeOffset="270">25887 4656 9502,'-7'-12'88,"5"9"135,0 2-46,3 1 87,1 1-135,4 0-233,0 1 34,1-1-147,-1 1 102,0-1 58,1-1 43,0 0 12,-1 0 41,0 0-21,0-1 2,0-1-15,-1-1 92,1-1-10,-2 0 61,0-3-54,-2 1 53,1 0-34,-1-1 58,0 2-13,-1-1-3,0 1-10,0 0-26,-1 1 47,1 1-62,-1-1 81,0 2-96,0 0 14,0 4-43,0-1 2,2 6 25,-1-1-27,1 4 19,0-2-35,0 2 53,0 0-33,0 3 49,-1-1-121,1 2 60,1 1-59,0 0 82,-1 2-123,3 0 42,-1 0-120,3 0 114,0 0-127,1 0 76,0-1-118,2 1 91,-2-2 28,1-1 3,-1 1 45,-1-3-95,0 1 73,-2-2-71,0-1 116,-2 0-16,-2-2 28,-1-1-22,0-1 12,-1-1 15,-2-1 4,-3-1-63,-2 0-1,-4-2-33,-1 0 54,-2-1 12,1-1-7,-3 0 8,2-2-6,-1-1-397,1-2 84,2-1-285,0-2 352,1-2 105,1 0 147,-2-5 0,2-1 0</inkml:trace>
  <inkml:trace contextRef="#ctx0" brushRef="#br1" timeOffset="271">16550 4591 11399,'3'-10'-613,"0"7"858,0 1 64,2 1 144,-1 2-142,2 0-218,-2 2 19,1 1-127,-1 3-71,0 1-23,1 1-127,-1 1 35,0 2-21,-1-1 45,-1 1 55,0 1 64,-2-1-98,-1 0 81,-2 0-98,-4 1-166,-1 0 171,-1-1-205,-2 0 271,0-2 73,-2-1 80,0-2 1,-2-1 0</inkml:trace>
  <inkml:trace contextRef="#ctx0" brushRef="#br1" timeOffset="272">23181 4623 9502,'-4'-10'0,"1"5"0,1 2 203,1 1-21,-1 0 307,1 1-334,0 1 93,0 3-270,2 2 9,0 0 63,2 2-21,0 0 60,1 0-53,0 1-3,1 0-20,-2-1 8,3 0-67,-3-1 10,2 1-83,-2-1 90,0-1 16,-1 1 51,0-3 2,-1 1-166,-1-2 31,0 0-341,0 0 276,0-4-154,0 0 321,0-4-3,0 0 25,0-2 57,0 1-32,2-1 7,1 2-14,1 1 7,1-1-51,-1 3 64,1 0 27,0 0-11,0 3 83,0-1-75,-1 1 48,1 0-69,-1 1 28,0 1-26,0 3-99,-1-1 81,0 2-75,1 0 10,-3-1-25,2 1-2,-1-2 14,-1 1-7,1 0-17,-2-1-18,1-2-41,-1 1-48,1-1 19,-1-3 51,0-1 86,0-5 105,-1 1-11,1-3 11,-1 1-31,1-1-16,-1 1-47,1-1-11,-1 1 42,1 2 17,1-2 59,0 4 30,2-2-25,0 3 9,1-1-63,1 2 3,-1 0-3,1 2-95,-1 0 71,0 0-67,0 0-48,0 1 24,0 2-106,1 1 101,1 1 20,-1 0 52,3 1-13,0-1-476,1 1 65,0 0-146,3 0 272,2 0 276,-1 1 0,3 0 0</inkml:trace>
  <inkml:trace contextRef="#ctx0" brushRef="#br1" timeOffset="273">22316 4600 9701,'-6'7'105,"3"-4"-58,2-1-109,-1 1 84,1 0-113,1 1 67,0-1 6,0 2 18,0 0 0,1 2 0</inkml:trace>
  <inkml:trace contextRef="#ctx0" brushRef="#br1" timeOffset="274">22992 4626 9502,'0'-9'0,"0"6"-27,0 0-6,-1 0 80,-1 2 3,-1-2 78,0 2-7,-1 0 3,-1 1-1,-1-1 13,1 1 8,-1 1-38,0 0 49,0 3-52,1 0-77,0 2 9,2 2-76,1 1-44,0-1 57,2 3-83,-1 1 112,1-1 12,2 1 29,-1 0 12,3-1-45,1 0-208,2-1 11,2 0-126,0-3-39,1-1 126,0 1-106,2-4 201,1 1 39,-1-1 93,2 0 0,2 1 0</inkml:trace>
  <inkml:trace contextRef="#ctx0" brushRef="#br1" timeOffset="275">16100 4643 9807,'-2'-12'-531,"-1"8"547,0 1 178,-3 2-48,0-1 120,-2 2-59,0 0 122,-2 2-174,1 1-17,0 5-57,0 0-14,2 4-26,1-1-17,0 2-75,4 0-35,0-1 30,1 2-59,1-1 101,2 0 4,1-1 28,4 0 17,1 0-63,1-2-210,2 1 4,0-2-124,1 0-62,-1-2 146,1 0-16,-1 0 155,0-2 141,1 0-1,1-1 1</inkml:trace>
  <inkml:trace contextRef="#ctx0" brushRef="#br1" timeOffset="276">2512 4635 9502,'-14'0'4,"7"0"55,3 0 19,0-1 190,3 1-101,0 1 102,0 0-137,1 4 13,2-1-71,-1 3 23,3 0-36,0 2 36,0-1-77,1 1 34,-1 0-104,0 2 46,-2 0-14,1 1 21,-1-2 26,-1 2-98,0-1 37,-1-1-92,0-1 55,0-1-18,0-1-15,0-2 1,0-1 167,0-2-50,0-2 120,0-2-131,0-6-2,0-2 14,0-3-10,0-2 23,1 0-16,1-1 23,1 0-17,2 0 72,1 4-54,2-1 50,-1 2-43,1 3-11,-1 1 12,0 3-23,1-1-57,0 4 44,0 0-42,0 0 65,1 2-5,0 0 9,-2 4-7,0 1-108,0 0 16,-2 3-107,1-1 107,-2 2-43,0-1 48,-1 1-25,0-1-6,-1-1 40,0-1-4,-1 0 10,0-3 57,0 1 88,-1-4-3,1-2 84,0-2-131,1-6 20,1 0-66,-1-3 103,3 2-29,0-2 102,0 1-30,2 0 43,-1 2-65,1 1 17,-1 2-77,1 1 23,-1 1-15,-1 1-59,1 2-27,-2 0-3,2 0 16,-2 1-1,1 1 39,0 1-40,-2 1 53,2 2-113,-1 1 22,0 1-124,-1 0-131,0 2 45,0 1-95,0 0 134,-1 1-169,1-1 57,1 1-119,-1 1 111,1-1 197,0-1 16,2 2 112,0 0 0,1 1 0</inkml:trace>
  <inkml:trace contextRef="#ctx0" brushRef="#br1" timeOffset="277">2104 4684 9502,'-16'-4'-88,"10"1"23,3 0 108,0-1 22,2 2 43,0-2-4,1 1-45,1 0 33,1-1-33,1 1 37,2 0-5,2 0-3,1 0 4,0 2-51,1-1 24,1 1-19,0 0-44,0 1-2,1 0-20,0 0 28,0 2 6,-1 1-4,-1 0-25,0 3 19,-1-1-34,-1 2-5,-2 0-37,0 2-14,-3 0 66,0 2-13,0-1 22,-2 2 54,1-1-6,-2 2 13,-1-1-16,-2 2 30,-1-2 16,-2 2 8,1-2-7,-2 2-60,2-4 22,-1 3-16,3-4 47,0 1-32,2-2 33,0 0-134,2-1 26,0-1-99,0 0 97,0-2-176,2 0 82,2-3-122,1 1 71,3-1-91,2-1 21,3-2-70,1 0 18,3-4 177,2-2-27,2-3 152,3-2 0,2-2 0,0-2 0</inkml:trace>
  <inkml:trace contextRef="#ctx0" brushRef="#br1" timeOffset="278">16230 4688 9502,'-9'-6'79,"7"3"21,0 2 91,0 0 26,1 2-49,1 0 8,-1 3-68,1 0-47,0 2-32,0 1 21,0-1-107,0 2 88,0-1-92,0 0 91,0 1-54,0-1 32,0-1-12,0-1-137,0 1 87,0-2-111,0-1 70,1 0-20,0-2-14,1 0 7,0-1 32,0 0 72,1-1-1,1-3 2,0 0 26,0-4-1,0 0 12,0 0-13,-1-1-34,1 1 3,-1 0 1,-1 1 69,2 2 96,-1-1 35,-1 3 31,1-1-34,0 3-34,-1-1-13,1 2-23,0 0-78,-1 0-32,1 1 24,0 0-84,-1 3 35,-1-1-17,0 2 15,1-1 70,-1 1-22,0-1 14,0 0-134,-1-1-1,1 0-144,-1 0 115,1-2-3,0 0 98,0-1 8,1-1 48,2 0-35,-2-3 45,3 1 29,0-3-17,0 1 77,0-1-71,0 1 89,0 1-47,-1 0 103,1 0-82,-1 2 5,2 0-55,-2 1 13,1 0-77,-1 1 63,2-1-65,-2 1 0,1 1 44,-2 0-57,2 1 76,-3 1-180,2 1 46,-1 0-124,-1 1 85,2-1-206,-1 3 71,0-2-157,1 1 35,0-1 84,2 0 52,-1 0 100,1-3 140,0-1 0,3-1 0,-1-1 0</inkml:trace>
  <inkml:trace contextRef="#ctx0" brushRef="#br1" timeOffset="279">30532 4731 9502,'-9'-5'420,"5"3"-200,1 2 2,-1 0 72,1 0-85,-1 0 19,0 3-28,-1 0-16,2 4-9,-1 0-109,2 3 64,-1-1-75,2 1 102,0 1-37,0 1 26,0 0-15,1 2-87,0-1 15,0 1-79,0 0-42,1 0 28,0-1-67,1 0 91,1-1 17,2-1 23,0 0 25,1-1-128,1-1-60,1-1-59,0-1-1,1 0-11,0-2 74,0-1-88,1-1 122,0 0-53,-1-2 107,0-1-72,0 0 72,-1 0-35,0-1 25,-1-2-34,0-1 110,-2-3-38,-1-1 99,0-2-87,-1 0 94,-1-4-63,-1 0 99,-1-3-92,1 0-3,-2-2-35,0 0-4,0 0-18,-3 1 15,-2 1-6,0 2-8,-3-2 31,0 5-33,-1-2 27,0 4-1,-2 1-16,2 1 10,-1 2-46,0 2 219,0 0-64,1 1 151,1 2-58,1 1-36,0 0-26,3 1-22,0 2-34,0 2-30,1 4 66,2 1-53,-1 1 58,2 1-47,0-1 29,2 0-108,1 1 26,3-3-88,2 1 79,1-1-238,3-1 92,0 0-169,3-2-182,-1-2 130,2 0-175,0-1 228,3-2-269,-2-1 176,2 0-204,-1-1 357,2-1 136,0-4 107,1-3 0,-1-1 0</inkml:trace>
  <inkml:trace contextRef="#ctx0" brushRef="#br1" timeOffset="280">11166 4728 24743,'0'-15'-6091,"1"11"5652,1 1 1146,1 1 440,1 0 111,2 2-461,1 0 200,1 0-159,-1 0 217,1 3-450,-1 1-997,0 1-480,-1 1-704,1 2-3,-3-1-174,1 1-51,-3 1 196,1 2 213,-1-2 545,-2 2 389,1-1 330,-3 3 357,0-3 17,-3 3 514,-2-2 26,-1 0-43,-1 1-15,-2 0-386,-2 0 1,1 1 0</inkml:trace>
  <inkml:trace contextRef="#ctx0" brushRef="#br1" timeOffset="281">24526 4759 9502,'-7'-10'-82,"3"6"296,2 1-6,-2 0 0,1 1-73,-1-1 11,1 2-15,0-1-58,-1 1-14,0 1 13,2-1-10,-2 2 14,1 1-53,0 1 15,0 2-77,1 3 96,0 0-80,1 3 67,-1-1-83,1 2 37,0 0-70,1 1 3,-1-1-15,1 2 37,0-3 9,0 2-2,1-2 49,0 0-68,3-1 73,-1-1-75,2-1-6,1-1-21,-1-1 20,3-2 28,-3 1 24,3-3-35,-2 0-79,2 0 3,0-1-79,-1 0 108,0-1 1,1-1 56,-1 0-14,1-3 49,-2 1-36,1-3 32,-3 0-42,1-2 59,-3 0 36,1-2 2,-2-1 33,0 0-48,-1-2-1,-1-1 8,-1 0 23,-1-1-33,-2 2 42,0-1 22,-1 3-25,0-1 86,0 2-86,0 1 73,0 1-97,-1 2 70,1 0-77,-1 2 62,-1 1 2,-1 1 18,1 1-30,-1 0-11,0 1-34,0 0 50,0 1-92,0 0 71,0 4-68,1-1 22,1 4-19,0-1-4,3 0 7,-1 2 30,3-1 9,0 0-18,1 1 8,2 0-71,2 0-17,2 0-8,1 0-125,4 0 84,0-1-119,2 0 118,0-1-268,1 0 112,1-1-81,1 1 169,-1-3 168,4 1 0,-1-1 0</inkml:trace>
  <inkml:trace contextRef="#ctx0" brushRef="#br1" timeOffset="282">5345 4740 17173,'0'-6'-3047,"-1"3"2180,0 1 471,1 1-137,-1 0 134,0 0-130,1 2 352,-1 0-137,1 3 413,0 0-82,0 1-7,1-1-58,1 1-6,0 0-22,0 1 47,-1 1 19,1 0 0,0 1 0</inkml:trace>
  <inkml:trace contextRef="#ctx0" brushRef="#br1" timeOffset="283">10650 4788 20893,'0'-13'-5004,"0"8"4241,0-1 408,0 1 167,0 0 121,-1 2-514,0-1 377,0 2-245,-1-1 403,0 2 450,0-1-42,-1 2 499,2 0 199,-2 2 138,0 2-28,2 1-408,-2 2-175,0 3-617,0 1-19,3 0-577,-3 3-195,2-1-62,0 4-8,0-3 284,1 3 170,1-3-143,1 1-10,2 0-162,4-3-16,0 1 205,4-3 105,-1 0 260,1-2 146,2 0 92,0 0 0,1 0 1</inkml:trace>
  <inkml:trace contextRef="#ctx0" brushRef="#br1" timeOffset="284">24919 4847 9502,'-9'-6'9,"5"3"80,0-1 105,2 0-73,-1-1 106,0 1-18,1-1 25,0 2-31,0-2-17,1 1 0,0-1 11,0 2-117,1 0-19,1-1-79,2 2 105,1 0-72,4 0 68,0 0-37,2 1-92,-1 1 71,2 0-93,0 0 58,-1 0-50,0 2 20,-1 2-94,-1 1 16,0 2-3,-2 1-16,-1 0 69,0 1-151,-3 1 67,1-1-97,-1 1 66,-2-1 10,1-1 1,-1-1-21,0 0 13,0-3 43,0-1-14,0-1 237,0-4-56,0 0 136,0-6-76,0 2 47,1-5-7,1 1 65,-1-1-79,2 0-40,1-2 27,-2 1-71,3 1 217,-2 1-86,1 2 134,-1 0-88,-1 2 81,1 1-49,-1 2 135,-1 1-100,0 1-6,0 1-158,0 2-28,1 1-87,1 3 98,-1 1-183,1 1 88,0 2-132,0 0-67,1 2 97,0 1-103,2-1 89,0 2-345,0-2 97,2 1-263,1-1-55,1 0 422,0-1-167,3 0 427,0 0 0,2 1 0</inkml:trace>
  <inkml:trace contextRef="#ctx0" brushRef="#br1" timeOffset="285">10854 4849 15549,'-7'-8'-2696,"5"7"2443,1-1 242,-1 0 294,1 0-377,1 3 40,0 0-303,0 4 64,2-1 28,-1 2 61,2 0-82,-1-1 108,2-1 184,-2 2-108,0-3 171,0 1-266,0 0 190,-1-2-35,0 0 58,0-1-186,0 0 374,0-1-43,1-2 385,0-2 68,0 0-97,1-3-69,1 0 47,0-1-65,1 0-125,-1 1-118,1 1-67,0 0-16,-1 1 160,0 1 36,-1 1-21,1 0 84,-1 2-16,-1 1-73,1 0-95,-1 0-234,1 1-121,-2 1-338,1 3-116,0-1-282,0 3 51,0-1-33,0 1 29,1-2 220,-1 2 67,0-1 358,1-1 54,-1 0 187,1-1-80,-2-1 168,2 0-39,0-2 323,-1 1 49,0-2 198,1 0 23,0 0 67,0-2 48,0-1-265,0-3 44,0-1-486,0-1 50,0 0-285,0 0-9,0 0-110,-1 0 41,1 2 157,0-2 20,0 4 210,-1-1 36,1 2-26,-1 0 95,0 1-25,-1 1 171,0 1-56,2-1 44,-1 1-186,-1 1-246,2-1-119,-1 2-331,1 2-31,-1 0-298,1 2 17,0 1-105,-2-1 4,2 2-1,-1 0 144,0 0 238,0-1 261,1 2 242,1 0 0,1 1 0</inkml:trace>
  <inkml:trace contextRef="#ctx0" brushRef="#br1" timeOffset="286">25632 4837 9502,'-10'0'-153,"6"0"115,2 0 115,1 0 12,-1 0-40,1 0 21,1 1-149,2 0 89,2 0-53,2 0 63,1 0-72,1 0 51,1-1-53,1 0-99,-1 0 36,2 0-62,1-1 98,0-1 81,2-2 0,1-1 0</inkml:trace>
  <inkml:trace contextRef="#ctx0" brushRef="#br1" timeOffset="287">25614 4858 9502,'-7'3'-685,"3"-2"714,-1 0 93,2-1-38,-2 2 35,-1-2-22,2 1 33,-3-1-25,3 1-18,-1 0 19,1-1-23,0 1 48,1-1-33,0 0 47,0 0-20,1 0-2,0 0 7,0 0-32,0 0 54,1 0-65,2 0-8,0 0-35,6 0-52,-3-1 9,4 0-26,-2 0 6,2-1-3,0 1-16,1-1 43,-1 0-49,0 0 67,0 1-49,-1-2-11,0 2-4,0-2-52,-1 3 84,1-3-57,-1 2 63,-1-1-30,1 1 21,-2-1-25,0 2 35,-1-1-19,0 0 18,-1 0-25,-1 1 20,-1-1-5,-1 0 80,-3 1-48,0-1 47,-1 1-64,0 0 3,-1 0-1,-1 0 4,1 0-18,-2 0 15,1 0-14,0 0-5,-1 1 13,0 0-15,0 0 20,1 2 18,1-3-15,0 3 15,1-2-19,0 1-6,2 0 4,0-1-5,0 0 3,1 1 2,0-1-1,1 0 66,0 0 17,0-1 11,2 1-15,0 0-117,6-1-19,-1 0-15,3 0-45,0 0 88,2 0-41,-1 0 39,0 0 4,0-1-11,0 0-1,-1 0 10,-2 0 25,0 1-17,-1-1 25,-2 1 16,0 0 123,-2 0-69,-3 0 75,-1 0-132,-5 0-4,0 0-22,-2 1 14,0-1-16,1 2 25,-2-1 5,-1 0-4,-1 0-3,2 0-22,-2 1 7,1-1-13,-1 0 7,3 1 40,0-1-28,1-1 30,0 1-24,2 0-12,0-1 12,1 1-10,0-1 53,1 1 7,0-1 6,1 0-12,0 0 16,0 1 10,-1-1 12,1 0-22,0 1-29,0-1-14,0 1 22,0-1-71,1 1-29,2-1 1,1 0-3,1 0-3,5 0 53,0 0-70,1 0 76,1 0-41,-1 0 30,0 0-34,-1 0 15,1-1 5,-2 1-7,1-2 17,0 1-7,-1-1 7,0 2-6,0-2 2,2 2-32,-1-1 17,0-1-21,2 1-22,-1 0 40,1 0-44,-1-1 54,1 1 12,0 0-10,0 0 5,-1 0 21,0 0-32,-2 0 32,1 0-39,-2 0 70,-2 1-201,0-1 126,-4 1-192,-1 0 157,-4 0-188,3 0 88,-4 0-144,3 1 103,0 0 108,2 0 28,-3 1 81,2 0 0,-2 0 0</inkml:trace>
  <inkml:trace contextRef="#ctx0" brushRef="#br1" timeOffset="288">15692 4908 9807,'-6'-12'-175,"3"8"232,0 1 51,2 0 42,-1 0 26,1 2-66,1-2 162,0 2-175,0 1 96,0 2-147,2 3-145,-1 0 80,0 1-128,3 0 115,-1-1-65,1 0 72,2-1-70,0-1 57,1-1-8,1 0 48,1-1-3,0-1 46,0 0-11,1-1 6,0-2-21,-1 0-13,0-3 0,0 0-8,-1 0 71,0-1 33,-1 0 34,-1 0 19,-1 3-23,-1-2 23,-1 3-48,-1-1 2,-1 2-48,1 0 4,-2 2-12,1 2 1,-1 4-36,0 0 25,0 3-33,1 2 39,1-1-42,-1 2 32,4 1 27,-2 1-29,3 0 42,0 1-41,0 1-24,2-1 31,0 0-13,0 1-44,-1-1-13,0 3-5,-1-4 8,1 2 9,-3-2-33,1 2 3,0-2-3,-2 0 44,0 0-7,-1-1 2,0-1-16,-2-1 31,0-1-31,-3 0 33,-2-2-90,-3 0 32,-1-2-45</inkml:trace>
  <inkml:trace contextRef="#ctx0" brushRef="#br1" timeOffset="289">15767 5244 9161,'-8'-8'-4,"-3"-8"-2</inkml:trace>
  <inkml:trace contextRef="#ctx0" brushRef="#br1" timeOffset="290">8944 4921 12361,'0'-9'-1351,"1"7"1467,-1 1 161,3 1-12,-1 2-173,1 1-251,2 3 57,-1 2-25,1 2 67,0 0-150,0 2 26,-1-1-194,1 2 172,-2-1-11,1 2 80,-2-2 59,1 2-19,-2-1 134,0 1-205,0-2 204,-1 1-185,-2-2 190,-1 2 1,-1-1 0</inkml:trace>
  <inkml:trace contextRef="#ctx0" brushRef="#br1" timeOffset="291">5326 4969 13310,'6'-7'49,"-3"4"-114,-1-1 54,0 1 7,1 0-50,-1 0 119,0 1-156,-1 1 84,0 0 32,0 1-90,1 0 33,-1 1-299,0-1-75,0 3-148,0 0 11,0 0 17,1 2-112,0-2 280,1 1-56,-1 2 308,3 0 0,-1 1 0</inkml:trace>
  <inkml:trace contextRef="#ctx0" brushRef="#br1" timeOffset="292">8513 5013 12361,'-14'-17'-1387,"7"11"1301,1 1 48,-1 0 196,0 2-40,1 0 3,1 1 67,-3 1-43,3 1 137,-1 1 64,0 2-41,0 3-49,2 1-102,-1 4-141,2 0 20,0 2-97,0 1-13,1 1-163,2 0 14,-1 0-97,1 0-9,1-1 59,0-1-52,4 0 57,1 0 88,2-4 12,2 1 105,1-1-4,0-1 65,4-1-8,-1 0 35,3-1-1,0 0 1</inkml:trace>
  <inkml:trace contextRef="#ctx0" brushRef="#br1" timeOffset="293">13051 5002 10124,'-2'-14'-321,"0"10"219,0 0 209,-2 2 79,1-1-89,-2 1 78,0 1-55,-2 1-3,0 0 38,0 2 7,-1 2-28,1 2-23,0 2-19,-1 3-22,0-1 9,1 5-24,0-1-31,-1 3 16,2-1-41,-1 2-4,1-1-11,1 1-45,0-1 16,2 1 5,1-4-3,1 2 8,0-1 37,1-1-49,2 0-19,1-2-31,2-1-6,3-1 9,2 0 79,2-3-6,0-2 3,3 0-16,1-3-16,1 0 47,0-2 6,0 0 40,-1-1 7,1-2-23,-3-1 13,1-3-9,-2-1-2,0-3-15,-3 0 49,-1-2-60,-2-1 34,-2-2-72,-2 0 3,-1-2-32,-1 1 10,-2 0-26,-1 2 62,-5 0-46,-1 0 55,-2 2 2,-2 0 30,-1 2 16,-1 1 5,0 0 37,-1 1 36,0 1 22,2 2 31,-3 0-41,4 3 5,-2-1-10,3 2 8,-1 1-27,2 0 40,0 2-29,1 1-34,1 4-16,-1 0-4,1 3-48,1 1 4,1 1 0,0 1-23,2 0-74,1-1-8,3 0-114,0-1-11,4 0 33,4-1-47,5-1 112,3-2-286,6 0 138,1-1-91,7-2 187,0 0 172,4 0-1,1-1 1</inkml:trace>
  <inkml:trace contextRef="#ctx0" brushRef="#br1" timeOffset="294">23513 5026 9502,'0'-12'0,"-1"7"72,1 0 5,-1 2 69,0-1-1,-1 2-25,2 1 37,-2 0-37,0 0 64,1 1-29,0 2-40,0-1-42,1 6-15,1 0 15,1 2-38,2 1 32,-1 0-106,2 1 91,0 0-158,-1 1 68,0-1-88,0 1-191,-2 0 110,1 0-172,-1-1 190,0 0-102,-2 0 201,0-2-115,1 1 205,0-2 0,0 1 0</inkml:trace>
  <inkml:trace contextRef="#ctx0" brushRef="#br1" timeOffset="295">24120 5005 9502,'7'-5'537,"-4"2"-294,-2 1-10,1 2-29,-2-1-26,2 0-223,-1 1 37,2 0-104,1 0-181,0 1 120,1 0-176,0 1 155,1 1 132,1-1 7,-1-1 65,1 1-10,1 0 0,0 0 0</inkml:trace>
  <inkml:trace contextRef="#ctx0" brushRef="#br1" timeOffset="296">25311 5026 9502,'0'-7'-76,"0"4"8,0 2 10,0-1 48,1 1 78,0 1 101,2-1-20,0 1 91,1 0-8,-2 0-13,0 0-9,0 0-45,0 0-113,-2 1 40,2 1-37,-1 2 61,-1 0-29,0 2-22,1 1 11,-1 0-120,1 0 83,-1 0-137,2 1 128,0-2-105,-1 0 75,1-1-90,1 1 22,-1-2-18,-1 0 45,1-1 1,0-1 11,0 0 32,-1-1-47,0 0 48,0 0 11,1-1-10,1 0 13,0-1 49,0-2 21,1 0 7,0-4-17,2 1 40,-1-1-25,0 0 93,2 0-15,-2-1-2,1 2-13,-1 1-19,1 0-121,-2 2 50,1 0-44,-1 1 69,1 1 7,-2 1 8,1-1-18,0 1-144,-2 1 29,1 0-148,0 1 144,-1 2-231,0-1 122,0 2-168,0 0-176,-1-1 123,0 1-170,0-1 197,1 1 191,-1-2 43,4 3 100,-1-3 0,3 3 0</inkml:trace>
  <inkml:trace contextRef="#ctx0" brushRef="#br1" timeOffset="297">21853 5150 9502,'-14'-1'130,"6"-2"18,2 2 113,0-1 0,0 1-72,-1 0 18,1 1-73,-1 0-30,0 0 16,0 2-30,0 0-10,1 3 3,1 1-26,-1 2 49,3 1-120,-1 2 53,2-1-132,1 3 135,1-1-173,0 1 97,2-1-129,2 0 49,2-1 107,2-1-61,2-2 94,1-2-147,1-1 53,1-2-125,1-1 72,0-1-32,1-1 74,-1-1-15,0 0 54,0-3-20,-1-1 17,2-3-19,-3 0-37,1-3 21,-3 0-27,1 1 153,-2-2-18,-1 0 93,-1-1-101,-4-1 34,0 0-35,-2-3 13,-2 2 55,-4-2-77,-2 0 47,-3 1-36,-2 0 65,-3 1 8,1 3 58,-1 2-52,1 1 43,-2 3-2,3 0-16,-1 3 47,2 1-104,-1 1 54,3 0-65,0 2 28,2 0-22,0 2 29,1 2 23,3 3 35,-1 1-17,3 2 14,-1 0-59,2 1 10,0 1-9,1 0-55,1 0-217,2 0 18,3-1-114,2-1-175,4-1 150,1 0-198,3-3 240,4 0-97,1-2 106,1-1-21,1-1 137,3-1 135,0 0 0,1-2 0</inkml:trace>
  <inkml:trace contextRef="#ctx0" brushRef="#br1" timeOffset="298">24020 5017 10156,'-3'6'63,"3"-2"-71,0-2-5,2 1 13,1 1 0,2-1 0</inkml:trace>
  <inkml:trace contextRef="#ctx0" brushRef="#br1" timeOffset="299">24652 5043 9053,'0'-7'-77,"2"4"432,1 2-90,0 0-39,-1 1-58,1-1-11,1 1 18,-2 0-16,2 1 27,0 1-118,0 2 10,-1 2-58,0 2 63,1 1-112,-2 1 64,0 1-95,1-1 90,-1 1-64,-1-1 42,1 1-76,0-2 24,0 1 4,1-1 7,-2-2 32,1 1-62,1-3 3,0-1-32,-1 1 29,0-2 7,1-2 3,-2 0-9,1 0-65,0-1 87,1 0-54,0-2 61,0 0 52,1-3-42,-1-1 43,2-1-12,-2-2 9,1 0 6,-1 0-15,1 1 105,0 1-34,-1 0 136,1 0-133,-2 2 144,2 1-101,-2 1 113,1 1-73,-2 0-45,2 1-7,-1 1-18,0 0-102,1 0 24,1 1-93,-2 1 95,2 2 18,0-1 37,-1 3 8,2-2-340,-2 1 74,2 1-234,-2-1-95,2 0 145,-2 1-152,1-2 297,0 2 99,1-2 124,1 1 0,0-1 0</inkml:trace>
  <inkml:trace contextRef="#ctx0" brushRef="#br1" timeOffset="300">23865 5064 9502,'-6'-7'221,"4"4"-221,0 2 0,1-1-70,3 1-122,-1 0-23,5 0-87,0 0 29,0 0 135,0 1-6,1-1 144,1-2 0,2-1 0,0 0 0</inkml:trace>
  <inkml:trace contextRef="#ctx0" brushRef="#br1" timeOffset="301">22423 5167 9502,'0'-14'526,"0"8"-334,0 0-19,1 0-48,0 2 38,4-1-159,1 2 41,2-1-121,2 1 130,2 0 2,-1 1 61,1 0-1,0 2-39,-1-1-37,0 1-26,-2 1 11,0 0-68,-2 2 53,0 1-77,-1 3 47,-2 0-184,0 0 48,-2 2-113,0-1-53,-1 1 108,-1 0-90,0-1 97,0-1 118,-1-1-14,0 0 24,-1-3-10,2 0 63,-2-1 81,1-1 53,0-2 11,2-1-88,0-3 141,1-2-56,2-2 96,1 0 96,-1-2-94,0-1 113,2-2-103,-1 1-61,1-1-34,-2 1 3,1 1 186,-1 2 51,1-1 129,-3 4-112,1 0-131,-1 1-76,-1 2-33,0 1-12,1 2 12,0 1-15,1 0 1,-1 0-429,2 3 116,-1 1-305,3 2 316,-1 2-249,2 1 166,-1-1-233,1 3 190,0-1-77,0 1 71,0 1-111,1 0 241,-1 1 36,3 0 136,-1 0 0,1 1 0</inkml:trace>
  <inkml:trace contextRef="#ctx0" brushRef="#br1" timeOffset="302">8633 5097 12361,'-2'-12'-1013,"2"8"1030,-1 3-101,0 1 273,1 1-231,0 5-7,1-2-120,1 3 38,1-2 32,1-1 111,0 2-79,2-1-14,-3 0-29,2-1-26,-2 0 114,0-2-10,0 1 97,-1-1-83,-2-1 71,1 0-74,1-1 175,-1 0-80,1-2 167,-1-1-145,1-1 96,-1-3-48,2 0-7,1 0 53,-1 1-161,3-1 73,-2 0-78,2 1 99,0 2 29,-2 0 64,1 1 41,-1 2-30,0 1-57,-2 0-168,1 1-198,-1 4-77,0 0-111,-1 2 50,-1 1-57,1 1 24,0-1 44,-1 0 89,0-1 165,1 0 27,0-2 93,0 0-55,-1-1-12,1-1-45,1-1 92,-1 0 44,0-2 120,1 0 113,1-2-46,-1-1 64,2-2-52,1-2 55,-1 0-26,1-1 21,0 1-144,0 1-129,1 0-44,-1-1-15,0 3 90,1 0 49,-1 1 3,0 1 4,0 0-79,0 1 36,-1 0-86,0 0 17,-2 1-213,1 2-113,-1 0-209,-1 1-14,1 1-163,0 1 109,-1 0-101,1-1 327,0 1 80,1 0 208,2 0 1,3-1 0</inkml:trace>
  <inkml:trace contextRef="#ctx0" brushRef="#br1" timeOffset="303">7556 5090 18720,'1'-10'-2842,"0"7"2814,-1 1 523,2 2 77,0 0-186,2 2-586,-1 2-121,2 2-223,-1 0 58,1 4-357,0-1-193,0 2-244,1-1 67,-2 3 372,1-2 263,-2 1 433,0 1 31,-2-1 236,1 1-113,-4 0 133,0 1 0,-1 0 0</inkml:trace>
  <inkml:trace contextRef="#ctx0" brushRef="#br1" timeOffset="304">23449 5163 9502,'-10'-12'-344,"7"7"548,0 0 237,1 1-237,2-1-95,0 1-55,2 0 1,3 0 59,1 0-1,3 1 13,2 0-408,-1 0 86,2 1-279,0 0 243,-1 0 137,2 0 55,0 1 40,2-2 0,1-1 0</inkml:trace>
  <inkml:trace contextRef="#ctx0" brushRef="#br1" timeOffset="305">21389 5124 9502,'-3'-13'165,"1"8"21,1 1-1,-1 1 79,1 1-16,0 1-69,2 2-13,0 0-43,2 6-20,1 1-33,1 2-10,1 1 9,-2 2-12,2 0-67,-2 2 1,0 0-98,0 1-194,0-1 76,-1 1-141,0 0 192,-1 0 45,0-1 92,-1-1-60,2 1 88,-1-3-30,0 0 36,0-1 3,2-1 0,-1 1 0</inkml:trace>
  <inkml:trace contextRef="#ctx0" brushRef="#br1" timeOffset="306">20530 5161 9502,'-6'-3'-117,"4"1"261,-1 1 26,0 0 44,0 0-70,-2-1 41,1 2-51,-3-1-13,1 1-1,-1 0 1,-1 0 13,0 1-28,0 1 44,0 1-38,-1 3-22,2 1-30,-1 3 8,1 1 6,1 3-98,2 0 22,-2 4-115,3-1-48,1 1 70,0 0-78,0 0 63,3 0 8,1-2 0,1-1-13,5-3 31,1 0 33,2-4-2,2-3 34,1 0 6,0-4-12,3 1 7,-2-2-14,2-1-5,-3 0 10,1-4 6,0 0-46,-3-2 33,1-2-33,-2 1 42,-2-3-2,-2-1 6,-1 0-4,-2-4-3,-3 2 85,0-3-24,-2 1 79,-2-3-81,-4 2-7,-1-1-37,-3 1-2,-3 1 47,2 1 8,-2 1 19,2 3 81,-1 1-44,2 3 75,-1-1-76,1 3 49,0 1-13,1 1-6,-1 1 3,0 1-58,1 0 8,0 2 0,-1 1 4,0 1-13,-1 2 44,3 2-42,0 3 46,1 0-45,2 2 20,2-2-62,1 4-6,1-3-8,3 1 6,2-2 45,3 1-16,2-2 13,4-1-8,0-1-328,4-2 71,1 0-221,1-1-196,0-1 195,2 0-241,1-2 388,1 1 119,0 0 157,4-1 0,0 1 0</inkml:trace>
  <inkml:trace contextRef="#ctx0" brushRef="#br1" timeOffset="307">10198 5179 20841,'-2'-10'-5386,"1"6"4410,1-2 846,-1 2-134,1-1 413,-1 2-562,1-1 462,0 2-297,2 0 932,0 0 275,2 0 276,3 1 117,2 0-267,0 0 12,3 1-116,-1 0-6,1 0-531,0 0-248,0 0-496,-3 0-154,2 3-16,-2 1-187,0 0-86,-3 2-236,1-1-42,-3 2-234,0 1 52,-2 0 1,-2 0 235,0 1 251,1 0 223,-2 0 315,1 0 254,-1-2 345,-1 1 262,-1-3 51,1 0 5,0-1-83,1-1 190,0-3 140,0 0-503,0-3-182,1-4-668,1 0-28,1-2 143,0 1 59,3-2 7,-1 0-75,1 0 456,0-1 68,2 0 515,-1 1-63,-1 0-159,1 1-11,-1 2-119,-1 0 82,0 2-79,-1 1-83,-1 2 60,0-1-53,-1 2 5,1 2-693,-2 1-128,3 5-789,-3-1 151,3 4-111,1 0-48,-1 1-154,2 0-47,1 1 583,1 1 19,2-1 824,1 0-157,2 0 246,-1 0 45,3 0 177,-1-2 17,1 1-14,0-1-21,1 0-122,0 0 0,2 0 0</inkml:trace>
  <inkml:trace contextRef="#ctx0" brushRef="#br1" timeOffset="308">5397 5135 13281,'2'11'-2328,"0"-7"1792,-1-1 279,0 1 203,0-2 118,-1 2-83,0-1 127,0-1-141,0 2 181,0-1 24,0 0-93,0 1 15,0-2-169,0 0 88,0 0-230,1 0 68,0 0-56,1-1 104,1-1 136,2 2 0,1 0 1</inkml:trace>
  <inkml:trace contextRef="#ctx0" brushRef="#br1" timeOffset="309">7109 5163 9558,'-4'-9'-484,"3"5"510,-1 1-6,1-1 130,0 2-87,-2 1 7,1-1 2,0 1 4,-1 1 2,0-1 10,0 3-10,0 0 2,-1 2-57,3 2-11,-2 2-18,1 1 29,1 2-37,0 1-4,0-1-20,1 1-67,0-1 72,0 1-73,2-3 58,0 1-83,3-1 47,2-1-80,0-1 25,2 0 15,1-3-28,0 1 84,1-2 2,2 0 67,0-1 0,1 0 0</inkml:trace>
  <inkml:trace contextRef="#ctx0" brushRef="#br1" timeOffset="310">7221 5197 9558,'2'-9'240,"-1"6"-164,-1 2 29,0-1-41,1 4 43,1-2-79,0 7-9,0-3-17,0 4 15,1-1-22,1 1 58,-1-2-69,1 1 90,-1-2-126,2 2 36,-2-2-119,1 0 35,-1-1-31,-1-1 61,0-1-5,0-1 129,-1-1-3,1 0 14,-1 0 9,1-1-65,0-1 16,0-2-23,0-1-3,0-2-1,0 0 9,0-1-8,1 1 71,-1-1-52,2 2 62,-2-1-38,2 1-5,0 1 15,-1 0-25,1 2-21,-1 0 13,1 1-14,-1 1-23,0 0-7,0 2-6,0 1 7,-1 1 35,0 2 0,0 1-6,0 1 5,-1 0-94,-1 0 24,1 0-92,0 0 55,0-1 19,-1-2 27,0 1 19,0-2 38,0 0 49,0-2 13,2-1 5,-1-2-38,2-2-42,1-3 23,0-1-18,-1 0 86,1 0-62,-1 1 64,2-1-4,-1 2-39,1-1 45,-2 3-55,1-1 23,-1 3-9,-1-1 15,0 1-84,1 1-14,-1 1-11,-1 0 17,2 0-39,0 1 23,-1 3-88,2-1 89,0 2-75,0 1 27,1 0-23,1 0-162,-1-1 94,2 2-111,-1-2 162,1 0 64,0 1 69,1-1 1,0 0 0</inkml:trace>
  <inkml:trace contextRef="#ctx0" brushRef="#br1" timeOffset="311">22966 5173 10107,'-2'-6'634,"2"7"-258,-1 2 279,1 3-545,1 1-85,0 2-259,1-1 123,0 1-7,2 0 27,-2-1-54,2 1-75,-1-1 50,-1-2-63,1 1 90,-1-2-297,1 1 299,-2-1-243,3 1 384,0-2 0,2 1 0</inkml:trace>
  <inkml:trace contextRef="#ctx0" brushRef="#br1" timeOffset="312">22266 5175 9647,'-6'0'875,"4"0"-624,-1 0-44,0 1-10,1 2-52,-1 2-13,0 2-1,1 1 0,0 2-35,-1 0-204,1 2 53,2 1-121,-1-1-115,1 1 122,-1-1-142,2 0 148,0 0-186,0-3 47,2 1-151,1-2 251,0 0 105,2 0 97,1 0 0,2-1 0</inkml:trace>
  <inkml:trace contextRef="#ctx0" brushRef="#br1" timeOffset="313">21357 5341 9502,'-17'-19'47,"9"10"7,3-1 155,1 0-24,3 1 26,-1-1-155,3 1-10,1 0-121,5 0 131,1 1 3,3 0 60,2 1 0,3 0 13,-2 0-264,3 2 73,-1 0-188,1 0 165,0 2 55,0-2 27,2 1 0,2-1 0</inkml:trace>
  <inkml:trace contextRef="#ctx0" brushRef="#br1" timeOffset="314">13437 5227 10124,'-9'-8'401,"5"5"-297,2 0 169,0 1-228,3 3 163,1 0-149,3 5-15,1 0 29,0 2-18,0 1-31,0 0-19,1 1-3,-2-1 9,0 2-24,0 0 24,-1 0-69,-1-1-41,-1-1 54,0-1-81,-1-1 125,-1-1-42,0-1 51,0-2-41,0 0 3,0-4 73,0-2-36,1-5 48,1 0-47,2-4 51,1-1 21,1 0 17,1 1 91,2 0-61,-1 2 95,1 1-96,-2 0 129,1 2-73,-2 2 119,1 1-107,0 2-30,-2 0-67,1 1-3,-1 0-120,0 2 15,0 1-119,0 1 76,0 3-276,0 1 108,-1 1-168,2-1-292,-1 2 176,0-2-243,1 2 405,1-2 182,2 1 160,1 0 0,1 0 1</inkml:trace>
  <inkml:trace contextRef="#ctx0" brushRef="#br1" timeOffset="315">9822 5355 12537,'25'-2'-49,"-13"-1"78,0 1 56,-1-2 79,-1 1 13,0 0 21,-1 1 14,-2-1-151,0 1 22,-1 1-180,-1 1-48,-1-1 0,-1 0-72,0 1 75,-1 0-59,0 0 99,0 0-47,1 1 112,1-1 0,-1 1 0</inkml:trace>
  <inkml:trace contextRef="#ctx0" brushRef="#br1" timeOffset="316">7844 5493 12361,'0'-19'-874,"-1"10"869,0 2-1,1 0-49,-2 3 27,2-1-92,0 0 68,1 0 33,1 0 176,3 2 159,2-1 137,2 0 24,2 2-17,0-1-142,2 1-50,1 1-202,0 0 7,-1 0-168,1 1-3,-1 0-26,-1 1-28,-2 0-10,-1 3-74,-1 0-73,-3 2-67,-1 0-9,-2 0 27,0 2 30,-2-2 63,1 0 7,-2-1 115,0 1 62,-1-3 299,0 1 35,1-2 223,0-1-115,-1-3-117,2 0-40,1-4-139,2-1 44,0-2-1,3-1-82,1-1-33,-1-1-20,1 1 111,-1-1 0,1 1 137,-3 1-121,1 0 237,-2 2-137,0 2 171,-2 0-298,1 3-85,-1 0-126,-1 5-31,0-1 17,1 8 8,0-2-2,1 3 48,-1 0-261,1 2 52,-1 0-204,1 0 214,2 2-119,-1-1 133,2 0-129,1 1-24,1-2 79,2 0-18,1-1 204,3-1 95,0-1 103,2-2-1,1 0 1</inkml:trace>
  <inkml:trace contextRef="#ctx0" brushRef="#br1" timeOffset="317">9638 5372 12526,'15'-1'-551,"-8"0"685,-1-1-28,-1-1 60,-1 1-50,0-1-54,0 0 16,0 1 24,0 0-173,1 1 46,-1 0-161,2-1 83,-1 2 54,2-1 30,-1 1 14,1 0 3,1 0 1,1-1 0</inkml:trace>
  <inkml:trace contextRef="#ctx0" brushRef="#br1" timeOffset="318">20926 5378 9502,'-14'-3'220,"8"2"-4,1 0 147,-2 1-185,1 0-86,1 1-30,-1 2 6,2 2-61,-1 1 14,3 2-123,0 2 52,0 0 6,2 1 39,0 1 39,1 0-65,2 0 38,0 0-105,3-1 52,-1 0-22,1 0-1,1-3-7,1-1 86,1-1-25,-1-1 68,1-2-60,1 0 46,0-1 13,0-1 2,-2-1 14,2 0-55,-3-1 25,1-2-23,-1 0 18,0-2-15,-2-1 28,-1 0-18,-1-2 99,-1 0-23,0 0 80,-2-2-186,-1 1 18,-2-3-138,0 0 99,-4-1-254,0 0 99,-3 0-175,1 0 159,-1 3 68,0 0 29,-2 2 24,1 2 29,1 2 30,-3-1 14,0 2 0,-3-2 0</inkml:trace>
  <inkml:trace contextRef="#ctx0" brushRef="#br1" timeOffset="319">9513 5382 12466,'3'-9'-856,"-2"5"713,-1 0 9,0 3 131,0-2-540,0 1 208,1 1-257,1 0 381,4 1 240,1 1 0,2 0 0</inkml:trace>
  <inkml:trace contextRef="#ctx0" brushRef="#br1" timeOffset="320">9220 5421 12361,'-6'-9'-1962,"4"6"1816,0 2 117,5 1-58,0-1 61,6 1-77,1 1 150,2-1-1,2 1 1</inkml:trace>
  <inkml:trace contextRef="#ctx0" brushRef="#br2" timeOffset="321">15622 5469 15872,'-1'-11'-2764,"0"4"2206,0 3 243,-1-1 125,-1 2 78,1-2-127,0 3 196,1-1-201,-1 0 434,1 2-69,0 1 171,2 2-107,1 4-47,2 0 18,3 3-47,0 1 18,1-1 5,1 1-73,0 1-99,1 1-1,-1-1-32,2 2-168,-2-1 97,1 1-183,-1-2 139,1 1-172,-1 0 79,0-1-177,0-1 91,0-1 88,-1 0 96,2-2 96,0 0 132,2-1-1,0 0 1</inkml:trace>
  <inkml:trace contextRef="#ctx0" brushRef="#br2" timeOffset="322">15986 5477 14068,'0'-11'-1825,"0"6"1604,-1 2 82,-1-1 214,0 1-88,0 1 18,-1 0 120,0 0 26,0 2 148,0-1 114,-1 3 72,0 1-83,-1 2 84,-2 2-240,-2 3 39,0 2-82,-3 0-12,-2 2-49,0 0-207,0 1-154,-1 1-78,0-1-14,1 1-65,0-2 120,1 1-33,0 0 147,1-2 138,-1 1 1,0 0 0</inkml:trace>
  <inkml:trace contextRef="#ctx0" brushRef="#br1" timeOffset="323">6306 5533 18371,'-5'-6'-3872,"3"3"3188,1 0 87,0 1 456,1 0 130,0-1-190,0 1 217,1 1-12,0-1 733,2 0 282,3 0 254,1 0-154,1 1-243,3 0-90,0 0-62,1 0-226,0 1-345,0 0-292,1 1-262,-1 0 25,-1 1-98,1 2 26,-2 1-215,-1 1-4,-1-1-110,-2 2-160,-1 1 4,-1 1-22,-2 0 210,-1 2 166,-1-1 234,0 1 195,-1 0 207,-3-1 326,1 0 212,-3-1 129,2-1 27,-1-2-172,2-1 166,1-3-232,0 0 282,1-2-699,0-2-95,2-3-321,0-2-71,4-3 364,1-1-95,2-2 299,1 0-293,2-1 538,-2 1 0,2-1 200,0 2 62,-1 0-324,-1 2-10,0-1-85,-3 3-33,1 0 3,-2 2-115,-1 0 38,0 1-123,-2 2-18,0 0 20,0 1-70,-1 0 233,1 1-46,-1 1 77,1-1-56,1 3-394,0 0-124,1 3-471,1 2 34,-1 1-502,1 2 107,1-1-196,0 4 4,0-1 547,1 1 19,0 1 489,1 0-47,-1-2 93,0 3 2,1-3-5,0 1 149,1-2-17,1 0 210,0-2 67,2-2 150,0 0 95,2-2 173,2-1-133,1-2 45,2 0-250,1 0-1,2 0 1</inkml:trace>
  <inkml:trace contextRef="#ctx0" brushRef="#br1" timeOffset="324">10730 5536 16856,'0'-8'-2989,"0"4"2636,0 1 212,0 1 175,0-1-35,0 0-107,0 2 215,0 0-155,1 1 79,1 1 6,2 4-221,0 0 47,2 2-66,-2 0-73,1 0 94,-2-1-134,1 1 55,0 0-111,-3-1 147,2 0-117,-2-1 188,1-1-59,-1 0 110,-1-2 166,1-1 234,-1-1 221,2-2 209,2-2 55,-1-1-77,2-4-90,-1 1-14,2-2-136,-1 2-24,1-2-235,2 2-90,-1 0 63,0 1 48,0 1 232,0 2 17,-1-1 107,1 2-112,-2 2-34,0 0-276,0 1-57,-1 0-272,1 2-83,-1 0-446,0 3-198,0 0-227,1 1-137,-1 2 134,2-1 8,-3 0 156,3 1 172,-3-1 348,3 0 153,-1 0 295,3 0 0,1-1 0</inkml:trace>
  <inkml:trace contextRef="#ctx0" brushRef="#br1" timeOffset="325">8373 5532 12361,'1'-10'-639,"0"6"664,0 2 182,2-2 84,0 3 30,1-2-67,1 1 31,0 0-5,0 0-65,1 2 23,1 0-215,-1 0 5,1 0-52,0 0 19,-1 0-60,0 1 8,0 3-270,-1 0 25,-1 2-192,-1 0 64,-1 1 30,-1 1 77,-1 1 72,1-1 75,-2 1 141,0 1 38,-2-1 147,2-1 8,-2 0 17,1-1-39,-1 0-23,2-1-26,-1 0-30,1-1-24,0-2-110,1 1 17,0-2-86,1-1 90,2-1-9,4 0 124,1-2 37,5-1-94,1-3 74,3 0-125,0-4 100,2-2 27,-1-1 0,3-4 0</inkml:trace>
  <inkml:trace contextRef="#ctx0" brushRef="#br1" timeOffset="326">5420 5587 17015,'0'-10'-2983,"0"4"2498,0 1 353,0 0 121,0 0 166,0 1-287,0-1 184,0 3-285,-1-2 215,0 3-122,1-1-17,-2 1 133,2 2-100,0 1 166,1 3-150,0 2 109,1 2 15,0 0 80,-1 1 144,0 1-186,-1 1 112,0 1-127,1 0 52,-1 0 45,0 0-66,1 0-13,1 0-92,1-1-70,0 0-109,0-1-54,0-1-83,0-1 71,0-1 15,1 1 35,-3-2 72,2-1 2,-1-1 38,0 0 60,-1-2-35,0 0 102,0 0-848,-1-1 746,1-2-596,1 0 876,1 1 1,0-1 0</inkml:trace>
  <inkml:trace contextRef="#ctx0" brushRef="#br2" timeOffset="327">12978 5692 18062,'-9'-14'-5089,"5"8"4296,0 0 652,-1 1 58,1 1 206,-3-1-288,1 1 474,-2 0-98,-1 0 359,-2 1 147,0 1-106,-3-1 90,1 2-64,-2 0 12,0 0-116,0 1-54,1 1 2,-2 0-103,4 5 151,-2 1-119,2 3 51,-1 2-228,3 2-83,-2 3-226,2 0-133,1 3-135,1-1-225,2 2-47,1-1-112,3-1 83,1-2-24,2 1 28,0-3 47,4 1-19,0-3 86,4 1 52,2-3 109,2 1 128,2-2 133,3-1 84,0-3 99,2-1 148,1-2 104,2 0 105,-1-2-4,4-2-38,-4-1-88,2-3-39,-2-2 4,-1-3-4,-1 0 37,-1-3-46,-4-1-87,0-1-67,-4-2-134,0-2-95,-4 1-147,-2-2-61,-2 1-108,-1-1-4,-2 2 39,-2-1-18,-4 3 59,-1-1-63,-3 2 36,-2 1 52,-1 2 116,-3 0 146,1 2 149,-4 1 115,2 2 169,-3 1 60,1 0 22,-1 3 5,2-1-68,0 2-75,2 2-15,2 0-35,0 2 12,2 2 69,2 2-16,-1 3-8,2 2-54,0 0-79,1 1-67,1 1-70,1-2-54,0 2-99,2-2-37,0 1-48,2 0-18,0-2 11,1 0-3,0 1-73,1-1 8,1-1-43,1-1-144,2 0 96,3-1-53,4-1 257,3-2 143,4 0 172,4-3 28,7-1 131,5 1-329,4-2 152,6 1-294,1-2 177,1-2 13,1-1 35,-2-1 0,0-1 1</inkml:trace>
  <inkml:trace contextRef="#ctx0" brushRef="#br2" timeOffset="328">15748 5640 14030,'0'-9'-2130,"0"4"1991,0 2 302,0 0 2,0 0-60,0 0-114,0 0 82,0 1-13,0 0 315,0 1-116,0 2 44,0 2-267,0 5 21,2 0-129,-1 4 57,2-2-78,0 0 2,0 2 20,0 0-27,-1-2 43,1 3-15,0-2 38,0 0 1,0 1 20,1-1-53,-1-1 23,2 0-94,-2 0 43,0-2-36,1-1 1,-3 1 56,2-3-83,-1 1 160,-1-1-41,0 0 87,-1-1 64,1 0-28,-1 0 61,0-1-79,0 1 45,0-1-58,0-1 16,0 0-67,0 0-135,0 0 32,0-1-12,0-1 113,2 0 153,0 0 19,-1 0 37,0-1-49,0-1-152,-1-2-67,0 2-99,0-1 23,0 0-319,0 0-27,0 1 17,0-1 111,1 0 321,-1 0 1,1-1 0</inkml:trace>
  <inkml:trace contextRef="#ctx0" brushRef="#br1" timeOffset="329">7023 5633 18167,'3'-4'-547,"-2"2"358,-1 0-399,0 4 369,0 0-115,0 7-191,0-2-77,1 5-186,2-4 97,1 1 157,1 1 42,1-1 133,0 1-125,0 0 68,0-2-54,-1 2 62,0-2 10,-1 2 69,0-3 214,-2 2-35,0-1 165,0 0 0,1 2 0</inkml:trace>
  <inkml:trace contextRef="#ctx0" brushRef="#br2" timeOffset="330">9149 5713 11952,'1'-15'-205,"-1"9"186,0 1-12,0 2 124,0 1-12,-1 0-48,-1 1-37,-1-1-41,0 1 57,-1 1 86,0 0 72,-4 1 116,2 2 66,-4 2 138,0 2-55,-1 1 8,-2 1-69,-2 3-130,0 0 31,-3 2-159,0 0 51,-5 3-202,3-1 44,-5 2-127,1-1 7,-2 3 49,1-3-59,0 0 69,5-2-28,-3 2 60,6-3-11,0 0 14,5 0-138,0-2-7,3 0-136,2 0 2,2-2 2,0 2-75,2-3 66,3-1-210,-1-2 97,2 0-195,0-2 309,4-1 22,1-1 227,3-1 0,2 1 0</inkml:trace>
  <inkml:trace contextRef="#ctx0" brushRef="#br2" timeOffset="331">8745 5715 13884,'-6'0'-445,"4"0"539,2 0 57,-2 0-114,1-1-105,0 0-72,1 0-91,-1 0 75,0 0-93,0 0 39,0 1-52,0 0 351,-1 0 67,0 0 215,1 0-207,-1 0 91,1-1-238,0 1 6,0-1-59,0 0-236,0 0 122,1 0 7,0-1 214,0 1-41,0 0 66,-1 0-205,0 0 144,-1-1-102,1 1 47,-1-1-162,-1 1-61,1 1-134,1-2 179,0 1 82,-1-1 51,2 1 237,-1 0-143,1 0 269,1 1-277,0 1 174,3 2-288,0 1 80,0-1 19,1 2-148,0-2 114,0 1-297,1 0 181,-2 0-37,2 0 147,-2-1 63,1 1-80,-2-1 78,1 1-162,-1-2 123,-1 1-141,1 0 65,-1 0-4,-1-1 45,0 1 83,1 0 12,-1-1 73,0 0 27,0 1 72,0-2 118,-1 2 45,0-2 20,0 1 5,0-1-83,0 1 99,0-2-124,-1 1 146,0 0-132,-1-1-31,-1 1-58,1-2-167,-2 1-57,1-2-127,-2 0-147,1-2-189,0 0-164,1-1 0,-1 0-48,0 0 226,2 0 61,-1 1 165,0-1 172,1 1 23,-1 1 80,2 0 75,-2 0-92,2 2 79,-1-1-86,0 0-25,-1 0 93,1 1 29,0 0 71,0-1 16,0 1-93,0 0-103,2-1-40,-1 1 42,0 0-76,0 1 495,0 1-78,-1 0 446,1 2-39,-1-1 70,2 0-82,-1-1-48,0 1 70,0 0-664,0-1 266,1 1-738,-2-2 425,2 1-270,-1 0 321,0 1-105,0-1 67,-1 1 172,0 0-247,0-2 346,0 1-361,0 1 276,0-1-351,0 0 121,-1-1-285,2 0-39,-1 0-74,0 0-65,0 0 70,1 0-18,0 0-42,-1-1-151,1 0 51,-1-2-49,1 1 187,0-1 83,1 1 89,-1 0-29,1 0 130,0 0 167,-1 0 0,1 1 232,0 0-140,0 0 98,0-1-100,0 1 76,0 0-92,0-1 23,1 1 338,-1 0-100,2 0 163,1 0-117,1 1-241,-2-1 57,1 1-134,-1-1 12,0 1-278,1 0-123,0 0-118,-1 0-30,-1 0 238,2 1-250,-1 0 34,0 1-182,0 0-95,0 1 106,0 1-80,1-2 36,-2 2-142,2-1 164,1 2-12,0-2 364,3 2 129,1 0 113,2 1 0,2 1 1</inkml:trace>
  <inkml:trace contextRef="#ctx0" brushRef="#br2" timeOffset="332">8778 5765 13274,'0'-12'-540,"-1"8"428,0-1 161,0 1 5,1-1 49,-1 1-37,-1-1-43,1 0 20,1 1 33,-1 1 109,1 0 175,-1 1-38,2 3-94,0 1-248,3 5-83,1 0-105,3 4-6,0-1-34,2 1-123,0 0 77,3 1 32,-1 0 112,4-1 102,-2 0 43,3 1 96,1-2 24,2 0 85,0 1-48,2-1-18,-1 1-26,0-1-44,-2 0-69,-1 1-67,-3 0-103,-2 1-109,-1-1 28,-2 1-85,-1-1 138,-1 1 26,-2-1 106,0 0-1,-1-2-114,0 0 24,0-2-69,-1 0 7,1-2 92,0 0-46,1-1 120,1-2 32,1 1 63,1-2 0,1 1 0</inkml:trace>
  <inkml:trace contextRef="#ctx0" brushRef="#br0" timeOffset="333">13975 7560 16789,'-7'-10'-4387,"5"3"3739,-1 2 252,2-2 376,-1 1-104,1 0 43,1 2 151,0-2-75,-1 2 343,1-1 20,0 3-30,0-1-150,0 1 30,1 2-116,1 1-7,3 3-67,-1 1-125,3 2-9,0 0-44,1 1 59,-1 1-53,2-1 22,-1 0 39,1 0-9,-1 1 123,-1-2 3,0-1 53,-1 0-19,0 0-26,-1-1-16,-1-1-56,-1-1 98,0 0-63,0-2 274,-1 0-89,-1 0 301,0-1 12,0 0 256,1-1-161,-1-2-113,-1-2-249,0-2-301,0-2 18,0-1-301,0-3 5,0-2-328,-1-1 224,-1-2-77,-1-2 309,0-1 39,-2 0 47,1-1-24,0 0 8,0 0 17,0 1 39,2 0 68,-1 2 37,1-3 51,0 3 98,1-3-35,0 2 63,-1-1-49,1-1 16,-1 1-39,0 0 6,1-1-46,0 1-15,-1-1 2,0 1-20,1-1 3,-1 0 12,2 1 23,0 0-6,0 0 32,0 1-13,0 0 21,0 1-23,0 1 21,1 0 8,1 1 18,1 1 37,-1 0-14,0 2 24,1 0-49,-1 0 9,0 0-59,-1 1-20,0-1-47,0 1-50,-1-2-29,1 1-30,-1-1 11,0 0-10,0-1 37,-1 2 3,0-3-21,-1 2-29,-2-2-73,0 2-32,-2-1-39,2 3 13,-3-2-98,3 2 75,-2 0-34,1 0 116,0 0 61,-1 1 39,2 0 55,-1 1-30,1-1 79,-1 2-79,1-1 94,-1 1-75,1-1 42,0 1-8,0 0-23,0 0 105,2 0-58,-1 1 117,0 0-55,1-1 67,0 1-8,0 0 20,1 1 8,0-1 4,0 2-37,0 0 23,1 0-51,0 1 47,0 1-31,0-1 10,0 2-16,0-1-60,0 1 48,0 0-83,0 0 57,0 1-72,0-1 29,0 1-39,0-1 10,0 2-14,0-1 38,0 1-25,0-1 28,0 1-45,0-1 7,0 1-6,0 0 13,0 0-2,0 0 2,0 0 1,0 0-14,0 1-35,0-1-27,0 1 10,0 0-18,0-1 64,0 1-30,0 0 31,0 0 39,0-1-29,0 1 32,0 0-18,0-1-21,0 1 23,0 0-24,0-1 18,0-1-9,0 1 12,0 0-8,0 0-6,0-1 13,0 1-10,0-1-6,0 1 4,0-1-8,0 1 10,0 0-12,0 0 8,0-1-11,0 2 15,0 0-4,0-1 4,0 0-3,0 1 4,0-1-3,0 2 142,0-2-53,0 1 203,0-1-202,1 0 49,-1 0-115,0 1-17,0-1 21,0-1-164,0 1 66,0 0-214,0-1 214,0 0-69,0 1 146,0 0-8,0-1 9,0 0-20,0 1 14,0-1-14,0 1 8,0 0 5,0 1-6</inkml:trace>
  <inkml:trace contextRef="#ctx0" brushRef="#br0" timeOffset="334">14322 6035 17897,'4'0'1,"22"0"-20,-3 0 25,1 0-7,0 0-9,-1 0 3,0 0-8,0 1-39,0-1 33,0 0-34,-1 1 35,1-1-8,-2 1 2,2-1 15,-1 0 20,1 0 11,0 0 3,1 0-9,0 0 52,2 0-40,-1-1 63,3 0-48,-4 1 20,3-3 13,-4 1 19,2-1 5,-4 1 22,2-2 5,-2 1 2,1-1-4,-3 0-18,3 1-10,-2-1-29,0 1-3,0-1-16,0 0-19,0 1-16,1-1-29,-2 2-4,1-1-46,0 0 23,0 1-34,-2 0 13,2 0 31,-2 0-34,1 0 46,-1 1-56,0 0 39,-1-1-24,0 1 27,0 0 21,-1 0-27,-1 0 19,1 0-42,-2 1 63,2-1-35,-2 1 46,2-1-8,-1 0-4,2 0 35,-3 0-20,2 0 27,0 0-36,2 0 18,-2 0-14,2 1-35,-2-1 49,2 0-50,-2 0 31,1-1-13,-2 1 10,-1 0 5,0 0 24,0 0 5,-2 1-7,1-2 24,-2 1-29,1-1 26,0 1-30,0-1 32,0 2-37,1-1 14,-1-1-8,1 0-24,0 0 51,1 1-51,0-1 69,-1 0-63,0 0 55,-1 0-39,0 0-2,1 1 30,-3-1-66,3 0 84,-2 0-94,0 1 82,0-1-81,1 1 41,-1-1-35,1 1-11,0 0 13,0-1-37,1 2 34,-1-2-24,1 1 34,-1 0-18,0-1 31,0 2-42,-2-1 11,2 1-33,0 0-3,-1 0-25,1 0 12,0 0-2,0 0 7,1 0 49,-1 0-26,1-1 65,-2 1-24,3 0 66,-2 0-26,1-1 49,0 0-31,0-1 24,-1 2-21,0-2 12,0 1-5,-1 0-14,0 0 22,0 0-59,-1 0 36,0 0-41,-1 0 27,1 0-26,-2 0 25,0 0-37,0 0 19,-1 0 17,-1 1-41,0-1 74,1 1-66,0-1 47,-1 0-59,0 1-5,1-1-16,1 1-42,-1-1 82,1 1-76,0 0 60,1-1-13,-1 0 5,1 0 81,0 1-21,0-1 37,0-1-29,0 2-35,0-2 46,0 1-56,0 0 45,0 0-44,0 0-21,-1 1 15,0-1-37,0 1 15,-2-1-16,-1 1-8,0 0 49,-1-1-56,0 1 36,-1 0-36,-1 0-2,0 0 44,0 0-46,0 0 56,-1 0-75,1 0 74,0 0-36,1 0 53,-2 0-6,2 0 4,0 0-8,-1 0 4,1 0-4,1 0 3,-2 0 1,3 0 45,-2 0-12,-1-1 112,0 1-11,1-1 12,-2 1 22,0 0-92,0-1 18,1 1-9,-1 0 10,1-1-112,-1 0-68,0 0-265,0 1 16,-2 0 3,-2 0 88,-5 1 157,-2 3 2,-6 3 80,-4 3 1,-2 2 0</inkml:trace>
  <inkml:trace contextRef="#ctx0" brushRef="#br0" timeOffset="335">13940 6112 19769,'-10'-3'-3284,"5"1"2394,2 1 206,-1 0 203,2-1 78,2 0-387,-1 1 183,0 0-209,1-1 319,0 1 149,0 0 113,0 0 239,0 0-10,0-1 226,1 1 114,0 0 30,1 0 177,2 0-89,1 1-15,3 0 13,2-1 0,3 0 57,2-1-232,0 0-64,3 0-196,0 0-48,3 0 58,-2 0-30,3 0 2,-3 1 0,1-1-13,-4 0 5,2 1-27,-3-1 28,-1 1-33,-2 1 42,-4-1-20,0 0 25,-4 1-41,1 0 22,-4 0-170,1 0 99,-3 0-86,-1 0 136,-4 1 41,-1 0-3,-4 0 106,1 1-56,-3 1 82,0-1-82,-2 0 55,1 0-38,-4 1 8,4-1-15,-4 0-69,3 1 34,-3-1-50,2 0 20,-2 0-13,1 0 7,-1-1-15,1 1-3,0-1-20,0-1-5,3 0 67,2 0 12,0 0 20,3 0 27,1 0-70,3 0 30,1 0-11,0 0-11,3 0-17,2 0-23,4 0 17,5 0 9,3-1 61,3-1 6,4-1-54,1 0 48,1 1-55,-1-1 64,2 0-30,-3 1 15,1-2-41,-2 2-39,1-1 16,-2 1-41,3-1 45,-1 2-67,1-1-36,1 0 5,2 0-102,-3 1 96,2-1-107,-5 2 108,0 0-77,-4-1 55,-2 1 15,-4-1 32,-2 1 85,-2 0 0,0-1 0</inkml:trace>
  <inkml:trace contextRef="#ctx0" brushRef="#br0" timeOffset="336">14627 6147 15401,'-2'-15'-3119,"-1"10"2654,2 1 184,-2 1 173,1-1 121,1 2-232,-1 0 209,2 1-176,0 3 317,0 0 82,0 6 80,1 0-32,1 5-75,1-1-12,0 3-106,1-1-37,0 3-152,-1-3 46,1 3-83,-2-5 111,1 3-22,0-2 63,-1 0 1,1-2-1,-1 0-23,0-2-12,-1-1-34,0-1 61,0-1-56,-1-1 95,1-2-61,-1 0 132,1-4-56,-1-2 59,0-5 10,0-1-37,0-4 70,0 0-78,1-1 128,1 0-35,0 1 71,3 0 36,0 2 8,1 0 53,-1 2 34,0 2 63,0 2 64,-1 0 75,2 3-27,-2-1-40,1 2-176,-1 0-111,2 2-201,-2 1-214,1 1-271,0 4-233,-1 0-170,1 2-93,0-1 89,0 3 26,0-1 210,0 0 175,-1 1 174,1 0 194,-2-1 32,1-1 26,-2-1 40,2-1-45,-2-1 142,0-2-103,-1-1 172,0-1-139,-1-2 211,1-2-65,-2-4 47,1-1 54,-1-5-71,1 0 70,-1-4-24,2 1 63,0 0-107,1 1 70,2 0-67,0 2 151,1 1 36,-1 1 116,1 3 40,-1 1-14,1 2 81,-2 1-45,1 2-114,-2 0-11,3 0-208,-2 2-76,3 0-246,-1 1-191,1 3-247,0 0-156,1 2-27,-1 0-44,1 1 108,0 1-129,0 1 199,-1 1-78,3 2 11,0-1 134,2 2-62,0 1 316,2 0 130,1 0 141,3 2 0,0 1 0</inkml:trace>
  <inkml:trace contextRef="#ctx0" brushRef="#br0" timeOffset="337">11425 6230 14519,'1'-19'-2031,"-1"12"1764,0 1 220,0-1 112,0 2 105,0-1-181,-1 1 134,1 2-197</inkml:trace>
  <inkml:trace contextRef="#ctx0" brushRef="#br0" timeOffset="338">11423 6172 12756,'0'2'-12,"4"6"-45,-1 3 74,4 1 75,-3 0-211,3 3 52,-1-3-222,-1 3-1,0 0 47,1-1-19,-2 0 118,1 1 91,-2-2 94,0 2 7,-1-2-194,0 1-153,-2 1 38,0-1 14,-1 0 310,-1 2-1,-2-1 1</inkml:trace>
  <inkml:trace contextRef="#ctx0" brushRef="#br0" timeOffset="339">10915 6267 14046,'6'-25'-1133,"-4"15"1116,3 0 192,-2 2 35,2 1 133,-1 0-92,1 3 164,-1 1-35,1 1 99,0 0 6,1 2-190,1 1-135,0 0-145,1 4-147,1 2-186,-1 1-161,2 3-114,-2 1-176,1 0 128,0 2-25,0 1 186,-1 1-88,1-1 141,-2 0-84,2 1 76,-1 0 154,2 0-47,-1-3 138,1 2 93,0-3 59,1 1 69,1-2 0,1 0 0</inkml:trace>
  <inkml:trace contextRef="#ctx0" brushRef="#br0" timeOffset="340">6965 6712 12980,'-1'-7'-1648,"0"3"1542,1 1 12,-1 1 155,1-2-83,0 1-19,0-1 47,0 0-69,2-1 234,0 0-26,4-2 187,1-2 33,3 1-3,1-4 34,5-1-64,1 0-12,2-2-78,4-1-54,3-1-140,1 1-22,2 0-56,3-1 13,2 0-8,4 0-10,1-1 7,4 0-73,1 0 74,1 1-61,4 0 72,-4 1-58,5 0 38,-4 2-42,1 0 54,-2 2-5,0 0 0,1 0-2,0 2 40,1 1-33,2 0 15,1 2-55,4-1 27,-1 1-7,8 0-4,-5 2-32,9 0-35,-5 1-10,2 1 24,1 0-2,-3 2 32,2-1 1,-1 1 30,-4 0 10,4 0 18,-6 1 10,6 0 54,-9 2-34,5 0 40,-7 1-52,2 2-2,-3 0 1,-2 1 0,-3 1-62,0 0 49,-5-1-50,1 1 65,-3 0-30,1 0 29,-3-1-27,1 0 83,-2 1-33,1-2 40,-2-1-39,-2 2 29,-1-2-18,-1 1 17,-5-1-30,0 1-32,-3 0 12,-3 0-19,-2 0-66,-2 0-7,-4 1-51,-2-2 24,-3 1-28,-1-2 12,-1 2-23,-3-3 1,1 2 88,-2-1 32,1-2 123,-4 2 4,0 0 74,0-1-8,-1-1 47,2 1-190,-1 0 31,1-1-223,1 0 135,0 1-5,-1-2 50,1 2 0,-3 0 0</inkml:trace>
  <inkml:trace contextRef="#ctx0" brushRef="#br0" timeOffset="341">10277 6269 9502,'0'-11'-191,"0"6"18,0 2 144,0-1 75,0 1 98,0 1 53,0 0-51,1 4-84,0-1-18,3 7-46,0-2 63,1 3-76,-1 0 61,2 0-64,-1 1 22,0 0-18,0 1-9,-1 0 6,1 0-1,-2 0-16,1 0 1,-1 1 10,-1-2-13,0 1 37,-1-1-50,1 0-13,-1-3 39,1 1-44,-2-3 52,1 1-6,-1-3 29,0-1 3,0-3 16,0-1-11,1-6-18,-1-2 3,1-3 5,1-1-1,1 0 2,0 0-5,2 1 6,1-1-4,0 2 48,1 0-35,1 1 35,0 2-22,-1 2-17,0 1 19,0 1-19,-1 3-7,1-1 7,-1 2-6,-1 0 9,2 1 0,-2 2 4,1 1 0,0 1-29,0 2 19,0 2-24,-1 0 29,1 1-31,0 0 22,-1 0-27,0 1-37,-1-1 42,1 1-44,-1 0 58,0-1-49,0 0 32,-1-2-37,1 0 44,-2-2 48,2-1-39,-1-2 37,-1 0-24,0-3-15,1-1 13,0-2-20,-1-4 39,2-4-27,-1-1 36,-1-1 32,1-2-45,0-1 53,-1 0-60,1 1 58,-1 1 28,0 1-4,0 3-4,2 1 5,-2 3-45,0 1 55,0 2-102,1 1 29,-1 2-19,0 0 35,1 1-56,1 2-17,-2 1-6,3 3-86,-1 0 75,1 5-87,0 0 74,0 1-139,1 2 61,-1-1-93,1 0-129,2 2 93,-1-1-31,2 1 141,1-1 148,4-1 0,0 0 0</inkml:trace>
  <inkml:trace contextRef="#ctx0" brushRef="#br0" timeOffset="342">11189 6261 14046,'0'-13'-2422,"0"8"2148,0 1 245,0 0 96,1 2 159,0-1-143,1 1 241,-2 0-222,0 0 103,0 1-174,-1-1 97,-2 1-100,-1 1 191,-2 1 53,-2 1 29,-1 2 180,-3 3-4,-1 1 156,-1 4-267,-1 1 2,-2 2-306,0-1-180,-1 2-47,0 0-109,0 1 62,0-1 96,1 1 37,1-1-7,0 1 48,2-2-359,3 0 280,1-1-241,1-1 325,2 0 0,-1-1 1</inkml:trace>
  <inkml:trace contextRef="#ctx0" brushRef="#br0" timeOffset="343">16958 6325 20834,'-8'-14'-7146,"5"8"5858,1 1 853,0-1 193,2 2 475,-1-1-638,0 0 611,1 0-285,2-1 866,0 2 343,3-1 235,1 1 289,2 0-249,1 2 172,2-1-429,0 1 5,-1 1-441,2 0-315,-1 1-445,0 1-382,-1 1-208,0 2-251,-1 1-89,-1 2-141,0 1-105,-1 2-33,0 1-108,0 0 125,-2 2 86,0 0 333,-3 0 364,0 0 298,-2 1 300,0 0 189,-2-1 287,-1 0 212,-4-1 217,0-1 102,-1-1 17,0 0-46,0-2-30,1-1-96,1 0-119,-1-1-173,4-2-271,-1 1-145,2-2-268,0-2-159,2 0-419,2 0 164,1-1-78,6 1 343,2-1 111,3-1-35,1 1 17,2-2 173,0 1 298,1-3 11,-1 0 8,1 0-247,-2 0-124,1 1 5,-1-1 39,-2 1-55,1-2 0,0 1 0</inkml:trace>
  <inkml:trace contextRef="#ctx0" brushRef="#br0" timeOffset="344">7259 6302 15245,'0'-8'-2376,"0"6"1978,-2 2 364,2 1 225,-4 1 153,-1 4-98,-2 0 74,0 2-17,-2 2 136,-1 1 53,-1 0-173,-3 3-114,0 1-141,-2 1-53,-3 4-28,0-2 51,-3 4-39,0 0 53,-2 2-44,1-2 30,0 2-45,0 0 29,3-3-46,-1 2 5,5-4-38,0-1 5,2-2-7,3-1-33,3-1 1,0-2 4,3-3-52,2 0-53,2-3-17,1-1-67,0 0-24,0-2-93,2 1 19,1-1-4,0-2 166,3 1 161,0-1 92,-1 0 147,3-1 68,-1 1 81,0-1 49,1 0 10,0 1-93,1-1-160,2 1-119,0-1-54,2 3-107,0-2 129,3 2-85,0-1 75,2-1 74,1 1-48,2-1 102,1-1-60,1 0 105,-1 0-56,0 0 70,-3 0-122,0 1 12,-4 0-83,-1 1-10,-3 0-72,-1 1-16,-3 0-61,0-1-56,-3 1-25,1 0-88,-2-1 22,-1 1-126,1-1 65,-1 1-83,-1-2 106,0 2-74,0-1 87,0 0-37,1-1 192,-1 1 130,-1 1 129,0 0 115,0-1-163,0 2 45,0 0-86,0 1 75,-1 0 75,-1 1-1,-1-1 1</inkml:trace>
  <inkml:trace contextRef="#ctx0" brushRef="#br0" timeOffset="345">16347 6358 15428,'-5'-21'-2989,"2"12"2316,-1 3 97,2 0 234,-1 2 35,2 1-95,0 1-41,0 0 158,1 3 145,0 1 239,1 3 44,1 2-124,1 3 0,2 2 0</inkml:trace>
  <inkml:trace contextRef="#ctx0" brushRef="#br0" timeOffset="346">16208 6380 15077,'-1'-8'-2718,"-1"6"2142,1 0 97,0-1 327,-1 1-89,-1 1 69,0-2 88,2 1-17,-3 0 339,1 1 64,0 1 213,-1-1-28,1 1 113,0 0-98,-1 0-5,1 1 83,-1 0-155,0 4 34,-1 1-274,0 2-113,0 3-110,-1 1-33,0 2-77,1-1-102,0 3-45,1 1-102,0-2 116,1 1-18,2-2 71,0 1-55,1-2-18,1 0-33,1-1-84,2-1-32,2 0 29,1-2 63,2 0 136,1-2 98,1-1 72,0-1 126,1 0 35,0-2 52,0 0-51,2 1 0,0-1 0</inkml:trace>
  <inkml:trace contextRef="#ctx0" brushRef="#br0" timeOffset="347">16545 6396 12856,'0'-8'-1566,"0"4"1365,0 0 110,0-1 67,0 1 104,0 0-89,0 0 67,0 1-73,-1 0 26,0 0 0,0 3-7,0 0-38,1 3 33,1 6-67,1-2-50,1 5-24,1-1 20,1 1 49,-2 0-68,2 0 10,-2 2-77,0-1 22,-1 1 92,0-2 55,-2 1 71,0 0 35,0-1 13,-2 1-19,-4 1 0,-2-1 0</inkml:trace>
  <inkml:trace contextRef="#ctx0" brushRef="#br0" timeOffset="348">16389 6440 15428,'0'-10'-2078,"-1"7"1571,1 1 226,-1 3 212,1 1 25,-2 4 37,2 1-42,0 1-89,0 1 135,0-1 98,0 1-71,2-1-204,0-1-2,0 0-251,0-1 196,-1 0-108,1 1 110,-1-2-89,1 0 74,-1-2 70,0 1 14,0-1 85,-1-1 32,1 0 57,1 0 0,1 0 0</inkml:trace>
  <inkml:trace contextRef="#ctx0" brushRef="#br0" timeOffset="349">16759 6551 9502,'-8'-9'-230,"4"3"255,3 2 27,-1-1 75,1 1 3,0 0-31,0 1 14,1 0 36,0 2-73,1-1 142,1 2-117,1 2 61,5 1-28,0 3 0,2 3 19,3 2-35,1 2 20,0 2-146,3 2-21,-1 1-68,2 2 12,-1 1 31,0 1-33,-1 1 54,-1 2-74,-1 0 68,-2 0-63,-3-1 16,-3 0 27,-3-1 17,-4 1 139,-2-1 22,-6 1 108,-4-1-6,-3 0 68,-3-2-32,-2 1-57,2-2 1,-2 0-133,2-3 59,-1 1-59,3-3 20,-3 1-46,3-4-9,-2 2-13,1-2 0,-1 1 0</inkml:trace>
  <inkml:trace contextRef="#ctx0" brushRef="#br0" timeOffset="350">15419 6604 15202,'1'-13'-1977,"-1"6"1484,-1 1 140,-2-1 98,0 4 129,0-2-58,0 3-29,0-1 17,0 1 49,-1 1 279,1 1 322,-2 2 80,1 2 135,-2 4-108,0 1-81,0 5-163,-1 1-57,0 4-219,1 0-196,1 5-89,-1 0-114,2 4 91,-1 0 36,0 2 74,1 1-47,1-1 44,0 0-1,1-3-18,1 2 34,0-4-7,2 0-4,0-1-28,3-1-66,3-2-74,2-1-73,4-1 53,-1-1 41,5-3 128,1 0 116,3-1 83,2-3 80,2-2 12,4-2 45,1 1-19,3-3 0,2 1 0</inkml:trace>
  <inkml:trace contextRef="#ctx0" brushRef="#br1" timeOffset="351">8440 6699 16339,'-4'-16'-2996,"1"9"2532,1 0 322,2 1 318,-1-1 239,2 1-159,1-1 206,2 0 83,3 0 396,2-1 180,1-1-24,2 2-103,0 0-100,0 3-271,1-2-109,1 4-355,0-1-176,2 2-188,0 1-171,0 2-70,0 3-333,-1 3 45,-1 3-253,0 2 102,-3 2-4,-1 2 102,-2 1 139,-2 1 130,-3 1 204,-2 2 187,-2-2 248,-3 3 367,-3-2 231,-4 1 158,-1-4 4,0 1-4,0-3-105,2-1 38,0-2-157,1-2-138,2-2-159,3-2-245,1-3-81,2 0-250,1-1-87,3-2 27,4-1-68,5-2 298,5-2 22,3-2 57,6-3 129,0-2 120,2 1 153,2-1-325,-2 1 5,2-1-443,-5 2-77,3 0 262,-5 3-153,1-3 296,-3 1 1,0-2 0</inkml:trace>
  <inkml:trace contextRef="#ctx0" brushRef="#br0" timeOffset="352">14775 6723 23498,'9'-5'1965,"-4"2"-2048,0 2-22,1-2-153,1 0-93,-2 1 103,2 0-348,-1 0 174,-1 0-408,0 0 283,0 0-8,0-1 275,-2 1 62,2-1 143,-1-1-94,0 1 70,-1-2-98,2 1 139,-3 0-118,2 1 178,-2 0-213,0 1 285,0-1-124,1 2 206,-2 0 325,1 0-391,-4 0 320,-1 2-555,-3 0 224,-2 2-180,-3 1 231,-1 0-226,-3 2 140,-2 0-29,-2 1 136,1 0-121,-3 1 112,0 0-257,0 0 151,-1 1-90,0 0 57,1-1 6,0 1 15,1-2-27,1 2 43,1-2-55,1 1 41,3-2-7,-2 1 6,3-1 47,-1 2-53,2-2 76,-1 0-77,1 0 91,2 1-54,0-2 8,1 1-32,2 0-77,1-2-3,1 1-115,1-2-84,2 1-163,0-1-115,0 0-22,1 0-101,0 0 58,0-1-60,1 0 100,-1 0 93,1 0 227,-1 0-51,0 0 331,1 1-258,-1-1 266,1-1-269,0 1 19,0 0-104,0 0-255,2-1 418,0 0-299,4-1 706,1 0-164,3 0 366,1 0-26,2 0 80,0 0 182,3 0-256,-1 0 48,1 0-353,0 0-78,2 0-41,-1 0-16,3 0-1,-1 0 0,2 0 4,0 0-13,3 0 22,-2-1 0,4 0 36,-3-1-20,4 0 37,-3 0-30,2 1 36,-5-1-22,2 1-6,-4-1-38,0 1-77,-5 1 0,0 0-62,-4 0 18,-2 0 17,-2 0-134,-2 1-147,-1 2-357,0-1-86,-2 2-79,0 1 189,-1-1 98,-1 1 245,-1 1 212,-3-1 523,0 0 490,-2 2 257,-1-2 171,-1 1-151,-1-1-86,-1 0-255,1 0-126,-2-1-381,0 2-120,-1-2-209,-1 2-65,-2 0-52,-1 0-5,-2-1-2,0 2 7,-4 0 17,1-1-21,-3 0 48,1 0-58,-2 1 65,1-2-57,-1 2 90,2-2-26,0 2 88,3-1-19,-1 1 69,2-1 2,0 1 34,2-2 41,0 3-28,2-2 75,2 0-62,0 0 90,2 0-39,3-1 46,0 1-99,2 0-73,3-2-183,-1 2-131,4-1-165,-1 0-183,0-1-125,2 0-158,0 2-41,1-2-157,2 2 109,1-1 80,2 0 245,2 0 328,3 1 98,0 0 309,1-1 52,2-1 395,2 1 68,2-1 150,2-3-51,-1 1-109,6-1-20,1-1-82,2-1 17,4 0-18,3-2-29,2-3 10,4-1-82,-1-1-82,3 0-53,-1-1-13,-3 1-21,0 1-128,-5 0-19,-4 1-164,-5 2-150,-4 0 13,-5 2-139,-4 1 84,-4 1 38,-6 1 11,-2 3 0,-5 1 0</inkml:trace>
  <inkml:trace contextRef="#ctx0" brushRef="#br0" timeOffset="353">15936 6880 15949,'0'-10'-2988,"0"7"2586,0-1 161,-1 1 94,0-2-74,-1 1-195,-1-2 200,1 2-180,-2-2 299,0 0 9,0 1 37,-1 0 119,-1 0 125,0 1 111,1-2 75,-2 3 29,1-1-12,1 0 64,-1 2-23,-1 0 71,1 0 12,0 1-79,-2 0 58,-1 2 1,-1 2 71,-1 1 16,-2 3 40,0 1-157,0 3-83,-2 0-145,2 3-144,-1 0-158,2 3-150,1-1-122,1 3-101,1-1-30,2 1-27,2-2-38,2 1 26,1-3-53,2 0 77,1-2-93,2 1-51,1-3 67,4-1 32,1-2 242,3 0 183,-1-3 196,3-2 153,-1-1 161,3-1 202,-2-1 35,1-1 61,1-2-26,-1-3-122,1-2-45,-3-2-170,1-3-107,-2-2-201,-1-1-104,-2-3-162,-1 0-141,-1-1-98,0 0-80,-3 2 90,1-1 30,-3 4 156,0 0-50,-1 3 174,-1 2-61,1 1 161,-1 3-97,0 0 109,0 2-32,-1 1 16,1 1-76,-1 0 66,0 1-40,0 2 273,1 2-150,0 4 105,2 0-206,1 4 76,0 1-4,2 2-23,-1 1-68,2 0-192,-1-1 57,1 2-59,1 0 202,1 1-13,-1-2 83,2 1-242,-1-1 96,3 0-110,0-2 202,2 0-6,1-2 114,1 1-9,2-2 149,2 0 16,0-2 10,2 1-75,2-2 0,0 1 0</inkml:trace>
  <inkml:trace contextRef="#ctx0" brushRef="#br0" timeOffset="354">13001 6882 22269,'-15'-22'-6735,"8"12"5623,3 2 741,0 2 4,2 1 227,2 1-435,-1 2 641,1 3-332,1 1 406,-1 7 143,2 1-192,1 5 176,1 2-86,-1 0 40,1 1-183,-1 4-155,1-2 17,1 5-130,0-3 194,1 3-215,-1-2 72,3 2-174,0-4-119,-1 1 58,0-3-113,0 0 146,-1-2 70,0-1 149,-2-1 28,1 0 122,0-2 0,0 3 0</inkml:trace>
  <inkml:trace contextRef="#ctx0" brushRef="#br0" timeOffset="355">12839 6928 14902,'-14'-22'-2994,"10"12"2505,-2 0 344,4 1 114,-2 2 79,2-1-194,0 1 208,0 1-111,0 1 201,1 1 109,0 0-73,1 4-24,-1 0 93,1 3-99,1 4 72,1 3-143,1 4 42,1 2-170,1 1 75,0 2-119,0 4-80,0-2 79,-1 5 3,1-2 91,-2 2 104,0-1-263,1 0 85,-2-1-180,2-2-48,-1 0 110,0-2-113,1-2 99,-1-1-123,1 0 16,0-3-97,-1-2 178,2 0 64,0-1 116,1 0 0,2-2 1</inkml:trace>
  <inkml:trace contextRef="#ctx0" brushRef="#br0" timeOffset="356">11920 6930 10217,'-1'-9'-993,"-1"3"867,1 2 264,-1-1-28,0 2 180,1-1-145,1 0 23,-1 1-104,0-1 43,1 3-13,-1-2-4,1 2 57,0-1-105,-1 3 33,1 1-51,0 4 12,0 2 53,0 3-33,1 3 12,0 2-20,0 3 22,-1 2-19,1 2 17,-1 0-35,1 3 11,1-1-69,1 2-5,0-3-14,1 3 22,0-5-43,0 2 26,1-2-87,-2 0-16,1-1 23,-2-1-39,-1-3 74,0 2-82,-1-3 55,1-1-89,-2 0 6,0-4 14,0 0-25,-1-3 77,0-1 0,2 0 86,-1-4-6,2 2 43,0-3 1,0-1 0</inkml:trace>
  <inkml:trace contextRef="#ctx0" brushRef="#br0" timeOffset="357">12102 6991 9634,'-7'-17'-543,"4"10"631,2 1 62,-1-1 62,0 1-39,0-1 15,0 2-20,1-1-69,0 2 18,-2 0-2,2 0-64,-1 1 17,1 1-37,-1 1 147,1 0-41,1 3 90,-1 0-282,1 7 26,0 1-113,2 4 20,1 2 66,3 2-58,0 3 88,1 0-68,0 2 99,-1-1-60,0 1 23,-1 0-19,-1-1 7,0 2 10,-2-2-88,0 0 28,0-2-115,-1 2 111,1-3-150,-2 0 81,0-2-104,0-1 15,0 0 78,0-3 25,0 1 74,0-2 79,2 0 0,1-2 0</inkml:trace>
  <inkml:trace contextRef="#ctx0" brushRef="#br0" timeOffset="358">12500 7129 9502,'-4'-19'-39,"2"11"40,0-1-12,0 1 24,0 1 64,1 0-13,-2 0 55,1 1-56,-2-1 48,0 2-63,-1 1 80,-1-1-66,-2 2 46,-1 1-40,-1 0-39,-2 1 10,-3 3-65,1 1 67,-2 4-45,3 3 26,-2 4-3,3 1-131,0 3 83,3 0-132,2 2 112,3-2 20,1 1 23,1-2 32,3-1-158,1-2 17,2-1-95,2-2 37,2 0 114,2-4-11,0-1 59,1-2-26,1-2 28,-1-1-21,2-2 27,-1-2 43,1-3-19,0-3 75,-1-4-59,-1-1 68,0-3-36,-2-1 65,-1-1-57,-2-1 52,-1 2-71,0 0 39,-2 0-2,1 2-41,-1 2 45,-1 2-52,0 1 8,0 4-6,-1 0 29,1 3-53,-2 0 69,2 3-63,-2 1 54,1 3-27,0 3 0,0 2 0,0 4-48,1 2-17,-1-1-7,3 4-98,-1 0 62,1 2-95,0-1 91,1 1-208,0-1 89,1 2-143,0-2 93,1 0 11,1-1 5,0 0-28,1-2 123,1 0 23,2-3 89,0 1 0,2-2 0</inkml:trace>
  <inkml:trace contextRef="#ctx0" brushRef="#br1" timeOffset="359">8009 7110 21304,'-4'-24'-5319,"0"15"4228,0 0 386,1 0 312,-1 3 148,1 0-448,0 0 291,-1 1-272,2 2 532,-1 1 535,1 1-51,1 3 412,0 0-210,1 6 39,0 1-53,1 3-147,2 2-70,0 1-193,1 2-197,0 1 2,1 2-187,-1 1 196,1 1-155,0 2 143,-1-1-55,1 2 108,-2-1-12,1 1 36,-2-1-18,0-1-227,-1 0 102,0-1-210,-1-2 190,1 1-207,-1-4 88,0 0-224,1-3 45,0 1 14,1-5-50,1 0 4,2-2 229,0-3 28,2 0 222,2-3 1,0 1 0</inkml:trace>
  <inkml:trace contextRef="#ctx0" brushRef="#br1" timeOffset="360">8195 7086 18350,'0'-16'-2146,"0"10"1899,-1 0 55,1 0 146,-2 1-27,2 1-153,-2 1 164,2 1 74,-1-1-59,1 6 343,0 0-225,1 7 89,1 2 13,1 4-88,2 2 103,-1 2-187,0 0 272,0 4-303,1 0 189,0 1-260,0 0 70,2 1-41,-1-2-142,2 1 41,-1-1-153,2-1 49,-1 0 103,-1-1-19,-1-1 113,-1 1-298,-2-3-241,0 0-105,-1-1-7,0-2 417,0 0 183,0-2 136,1-2 0,-1 0 1</inkml:trace>
  <inkml:trace contextRef="#ctx0" brushRef="#br0" timeOffset="361">13351 7086 12041,'1'-7'-1135,"0"5"1187,0-1 163,2 1 59,0 0-51,1 0-31,0 2 8,1-2 20,0 1 4,-1 0-52,3 1-148,-2-2-42,1 2-72,1-1 24,-1 0 28,1 0-14,1 1 52,0-1-53,0-1 86,0 0-50,0 1 13,0-1 39,1 1-50,-1-1 72,-1 0-62,-1 1 29,0-1-31,1 1 7,-2 0 28,-1 0-32,0 0 37,-1 0-27,-1 0-79,-1 1 32,-2 1-123,1 0 34,-3 3 20,1-1 16,-2 2 81,0-3 19,-1 2 0,0 0 1</inkml:trace>
  <inkml:trace contextRef="#ctx0" brushRef="#br1" timeOffset="362">3231 7278 10025,'1'-21'-299,"-1"12"452,0-1-70,0-1 142,0 1-57,-1 0-20,0 0 16,-3 2-49,1-1 25,-3 1 47,2 1-42,-2 2 11,2-1-17,0 4 45,1-2-5,0 2-73,0 1-35,2 1-58,0 0 118,1 3-10,0 2 59,0 4-12,0 2 0,0 5 6,1 3-26,1 4-4,2 1-129,-1 4 34,1 1-129,0 3 111,0 1-70,0 0 53,0-1-28,0 0-26,0-1 15,1-3 16,0 0 2,-1-3-83,2 0 18,-1-2-128,0-2-62,-1 0 58,1-3-62,-2 0 96,-1-3-10,1 0 22,-2-1-60,0-2 98,0-2-187,1-1 91,-1-2-137,0-1-1,0-1 59,1-2-68,0 0 130,1-2-54,2-1 201,2-3-34,2-2 138,2-6 0,1-2 0</inkml:trace>
  <inkml:trace contextRef="#ctx0" brushRef="#br1" timeOffset="363">7354 7185 22802,'0'-13'-3607,"0"8"2872,-2 1-69,2 0 249,-3 0-125,0 2-307,0-1 449,-1 0-242,-1 2 696,-1 0 145,0 1 440,-1 0 208,0 2 375,-1 2 195,0 2-68,-1 3-169,1 1-294,-1 3-296,-1 0-118,1 2-239,0 1-187,1 0-323,0 1-282,0 1-29,0-1-84,2 0 383,0 1 107,0-1 235,-1 1-1,1 1 1</inkml:trace>
  <inkml:trace contextRef="#ctx0" brushRef="#br1" timeOffset="364">6940 7209 22238,'-9'-15'-6927,"7"9"6103,-1 0 776,2 2 267,0-1 224,1 1-508,0 1 569,0 0-377,0 2 888,1-1-3,2 1 44,-1 1-204,5-1-333,-1 2-189,3 1-139,1 0-200,1 3-287,2 0-193,1 2-307,2 0 109,-1 0 40,0 1 186,1 0-147,-1 1 148,0-1-81,-1 2-199,0-1 174,-2 1-280,1 0 252,-3-1 75,2 2 228,-1-1 48,2 1 176,0 0 0,0 0 0</inkml:trace>
  <inkml:trace contextRef="#ctx0" brushRef="#br1" timeOffset="365">2787 7206 9502,'-10'-7'199,"7"5"-54,-1-2 39,1 1-57,1 1 18,-1-1-29,1 1 41,0 1 86,2 0-118,-1 3 36,0 0-122,1 7 6,-1-2 24,1 5-14,0-2-65,0 3 33,0 1-86,1 1 47,-1 0-21,1 2 27,-1-2-7,1 3-10,-1-3-16,1 3-118,-1-3 75,1 2-114,-1-3 102,2 1-112,-1-1 67,0-2-116,1-1 98,-1 0-133,0-3 75,2-1-83,0-2 157,1 0 63,2-2 82,1-1 0,1 0 0</inkml:trace>
  <inkml:trace contextRef="#ctx0" brushRef="#br1" timeOffset="366">3527 7259 14049,'-7'-13'-1870,"3"7"1525,0 0 82,-1 3 170,3-2 238,-2 2-138,1 0 180,1 1-145,0 0 365,0 0-145,1 5 368,1 1-232,-1 6 127,2 2-45,0 5-18,1 1-70,2 4-21,0 2-24,1 2-217,0 2-90,1-2-157,0 2-60,2 0 10,-2-2-10,1 2 50,-1-4 13,2 3 8,-1-4 1,1 3-59,-2-3 92,1 2-98,-1-1 87,1-1-108,-3-2-81,2 0 58,-4-2-69,2-1 85,-2-2-38,1-2 16,-1 0-42,0-3-230,0 0 92,0-3-185,-1-1 180,2-1-136,-1-2 303,0-1-121,2 0 341,0-2 0,2 1 0</inkml:trace>
  <inkml:trace contextRef="#ctx0" brushRef="#br0" timeOffset="367">13349 7257 8442,'-5'-1'129,"3"0"-61,0 1-32,0 0-6,0 0 7,0 0-5,-1-1-6,1 1 7,-2-1-7,1 1 6,1-1 61,-1 1-41,1-1 45,0 1-53,1-1-34,-1 1 20,3-1-25,1 1 21,3-1-21,1 1 10,3-2-14,2 1 10,0-1-25,2 1 14,0 0-18,0 1 24,1-1 3,0 1-4,0-1 3,0 0-22,-1 0 16,-1 0-16,0 0 7,-1 0 9,-2 0-9,0 0 9,-2 1 1,-1-2-5,-2 2 4,0-1-7,-2 0-55,0 1-20,0 0-60,-1-1-2,1 2-4,-1 1 0,1 0 0</inkml:trace>
  <inkml:trace contextRef="#ctx0" brushRef="#br1" timeOffset="368">5637 7297 13974,'-7'-13'-2010,"2"8"1660,1 0 130,-2 0 162,0 0 136,0-1-157,-1 1 240,-1 0-153,-1 0 358,0 1-9,-1 1 174,0 0 1,-2 2-28,2 0-16,-3 1-11,2 1 44,0 0 20,1 5 152,0 0-2,2 2 55,-1 3-98,2 0-102,0 4-208,-1 0-193,2 4-154,0 1-251,1 3-46,0 1-58,1 2 23,0-1 84,1 3 11,1-4-9,2 2 41,0-4-61,1 1 88,3-3-110,2-1 4,2-1-129,2-3-87,2 0-33,0-4 39,3 1 53,0-3 139,1-1 91,2-3 187,1 0 155,1-2 156,1-3 69,0 0 21,0-1 13,1-3-45,-3-2 21,2-3-8,-2-1 2,-1-3 12,0-1-36,-1-3 6,-2 1-67,-1-3-120,-1 0-73,-3 0-140,0 0-42,-3-2-40,0 2-98,-4 0-23,0 2-83,-2-1 68,-1 2-28,-3-2 19,-1 2-74,-3-1-50,-2 1-24,-3 0-2,0 2 14,-1 0 21,0 0 70,-2 3 82,1 1 146,-2 2 102,-1 0 123,0 3 129,0 0 38,-3 3 84,2 0-24,-2 1 28,1 1-6,-1-1-44,1 2 16,-2 1-67,4 1 21,-1 1-15,4 1-3,0 3 26,2-2 51,2 3 74,2 0-11,2 1-63,1 0-159,2 3-94,2-1-173,0 3-40,0-1-125,2 1-55,1-1-35,2 1-27,3-2-59,2 1-18,1-2 27,4-1 61,-1 0 29,2-2 68,2 0 80,1-2 140,0-1-45,4-1 177,-3-2-104,6-1-161,-2-1 103,5-1-213,0-2 204,4-1-295,0-3 332,4 0-287,2-3 386,1 0 0,1-1 0</inkml:trace>
  <inkml:trace contextRef="#ctx0" brushRef="#br1" timeOffset="369">4994 7307 10390,'2'-7'-51,"-1"2"170,-1 2-36,1-3 23,-1 2-15,0-1 35,0 1-36,0-1 94,0 2-31,0-1 63,0 1-43,0 1 62,-1 0-95,1 1 34,-1 0-109,-1 1 26,0 0 27,-3 3 78,0 1-27,-2 4 3,-3 3 12,-3 3 25,0 3-34,-4 3 22,-1 1-170,-3 2-21,2-1-41,-3 3-41,1-1 66,-2 1 34,1-1-12,-1 1 49,1-2-134,-1 2 0,3-4-56,0 2-16,3-4 73,-1 2 9,3-4 8,2 1-96,2-4-158,0 2-53,4-4-31,0 0-45,3-3 91,1-2-70,1 0 48,1-3-1,3 0 144,2-1 9,5-3 195,4 0 0,3 0 0</inkml:trace>
  <inkml:trace contextRef="#ctx0" brushRef="#br1" timeOffset="370">7223 7357 14745,'-11'-9'-2470,"7"5"2166,2 3 262,-1-2 118,1 1-49,1 1 73,-1 0-76,1 2 274,1 2 29,0 4 178,0 1 42,0 3-110,1 0 81,1 0-175,2 2-29,0-1-295,1 2-11,2-1-401,-2 0 124,2 1-138,-1 0 170,-1-1 143,0 0 95,-2 1 167,0-1-256,0 0-61,-3 0-164,1 1 94,-1-2 175,1 0 95,-1 0-17,0-1-22,0-1-9,0 0-3,0-1 9,1 0 0,1 0 1</inkml:trace>
  <inkml:trace contextRef="#ctx0" brushRef="#br1" timeOffset="371">1790 7453 9504,'-5'-5'14,"2"4"36,0 0 45,1 0 64,0 0-39,-1 1 49,0-1-50,1 1-5,0 0-5,4-1 31,0 1-30,7-1 31,2-1-48,3 0-6,3-1 5,1-1-16,2 0-44,1-1 25,2 0-18,-1 0-34,3-2 6,-1 2-23,1-1 29,-2-1-19,0 1 51,-4 1-56,1-1 69,-5 2-103,0 1 20,-3 1-105,-1 0-53,-4 0 29,-1 1-52,-2 1 73,-1-1-236,-2 1 105,0 2-168,-1 0 163,-2 1 63,-2 2-49,-1 1 82,-1 0-46,1 1 145,-2 1-10,0-1 80,-2 2 0,-1 1 0</inkml:trace>
  <inkml:trace contextRef="#ctx0" brushRef="#br1" timeOffset="372">4580 7450 12918,'-5'-21'-705,"2"13"648,-1 1 18,1 3 225,1 0 9,1 2-77,0 0 132,0 0 17,2 1 224,2 1-27,2 1-8,4 2-56,2 2-146,4 2-23,1 2-77,3 3-158,0-1-121,3 3 1,0 0-44,4 2 124,0 0 64,-1 0 35,2 0-114,0-1 88,0-1-103,3 1-156,-2-2 94,4 1-142,-4-2 167,3 1-319,-3-2 95,-1 1-253,-2-1-142,-3-1 204,-1 0-186,-3-1 377,-1-1 168,-1 1 155,0 1 0,1 0 1</inkml:trace>
  <inkml:trace contextRef="#ctx0" brushRef="#br0" timeOffset="373">14704 7504 10528,'-5'-14'-1199,"2"10"1232,-2 1 57,3 1-106,-2 1 12,1-1-46,0 2 81,-1 0 50,1 0 54,0 0 11,1 2-218,0 0 108,1 1-181,1 2 150,-1 1 1,1 1 0</inkml:trace>
  <inkml:trace contextRef="#ctx0" brushRef="#br1" timeOffset="374">6395 7546 15572,'-24'0'-652,"13"0"621,2 0 109,0 0 61,3 0-9,-1 0-107,4 0 27,-2 0-36,4 0 118,-1 0 24,4 0 50,1 0-41,8 1-12,0-1-25,5 0 4,0 0 5,3 0-65,-1 0-14,3 0 36,0 0-18,1-1 112,-1 0-48,1-1 40,-2 0-164,0 1-34,-2-1-92,-1 0 33,-2 0 69,-2 1 19,-2 1 32,-2-1-70,-2 0-464,-1 1 18,-2 0-299,-1 0 45,-1 1 45,-1 0 166,-1 1 58,1 2 369,0 0 0,0 2 0</inkml:trace>
  <inkml:trace contextRef="#ctx0" brushRef="#br0" timeOffset="375">14561 7653 11799,'-5'-15'-1722,"1"10"1370,0-1 208,0 2 127,-1 0 34,0 0 64,0 0 60,1 2 84,-2 0 34,3 0 13,-2 1-15,2 0-18,0 1-26,-1 0 14,1 2-14,0 1-41,-1 2 26,0 2-131,0 3 24,0 1-78,0 2-6,-1 2-48,1 1-27,1 1-69,1 1-23,-1 0 28,3 1-35,0-1 61,0 0-5,3-1-23,2 0-31,2-2-10,2 0-39,3-3-4,1 0 74,1-2-26,1-3 148,1-1-32,1-1 134,-2-3-70,2-1 71,-4-1-23,3-1 7,-3-2 0,0-2 0</inkml:trace>
  <inkml:trace contextRef="#ctx0" brushRef="#br0" timeOffset="376">15245 7672 15975,'0'-20'-2958,"1"12"2807,0 0 473,1 3 52,0-1 3,1 1-156,0 1 225,-2 1-124,2 0 324,-1 2 14,0 0-15,-1 1-254,1 1-317,1 0-430,-1 4-259,0 2-56,0 3-60,0 0 27,1 2-133,-1 0 67,-1 1 183,1 0 368,0 0 30,-1-2 177,1 1-164,-2-1-164,0-1 276,1 0-176,-1 0 266,0-1 0,0 0 0</inkml:trace>
  <inkml:trace contextRef="#ctx0" brushRef="#br1" timeOffset="377">2534 7738 9292,'-17'-2'181,"11"1"-11,2 0-50,-2 0 103,3 1-86,-1 0 75,1 0 0,2 0-60,2 0 60,2 0-132,7 0-39,1 0 28,5-2-19,1 0 53,3-4 2,1 0-36,3-3-18,4-1-153,0 1 10,3-1-80,-1 1-92,2 0 86,-1 1-103,0 1 96,-2 2-76,-3 0 23,0 3-56,-5 0-71,-1 1 106,-5 2-2,-2 0 130,-1 2 131,-2 4 0,-1 0 0</inkml:trace>
  <inkml:trace contextRef="#ctx0" brushRef="#br1" timeOffset="378">1806 7721 11303,'-12'0'-23,"8"0"344,2 0-205,4 0 261,1 0-183,5 0-5,2-1 15,1-1-35,4-1 22,-2 0 7,4-2-11,-1 1 8,2-1-11,0 2 3,2-3-89,0 3-40,2-2-13,-1 2-96,2-2 90,-1 2-102,1-2 89,-2 2-58,0-1 31,-3 1-6,0 0-8,-1 0 30,-2 0-35,-1 1 10,0 0-59,-3 0 19,0 0-5,-1 0 13,-2 2-211,-2-1 60,0 1-206,-1-1-125,-2 1 109,0 0-136,0 0 274,-1 0 115,0 2 115,1-1 0,1 2 1</inkml:trace>
  <inkml:trace contextRef="#ctx0" brushRef="#br0" timeOffset="379">14785 7689 12588,'-11'0'-247,"5"0"57,2 0 135,0 0 27,0 0 57,1 1 79,0-1 185,3 1-82,1 0 40,2-1-152,5 0-35,0-2 37,3 0-34,0 1-82,1-2 7,1-1 5,1 3-60,0-2 53,2 1-123,-1 0-116,-1 1 38,1 0-93,-2 1 89,-1 0 87,-3 0 21,0 2 61,0 1-1,-1 2 1</inkml:trace>
  <inkml:trace contextRef="#ctx0" brushRef="#br0" timeOffset="380">14824 7845 13838,'-9'0'-815,"5"-1"755,3 0-22,0 0-111,0 1 114,0-2-253,3 1 327,0 0-144,6 1 178,0-1 64,3 1 125,2-1 137,1 0 6,1 0 70,1-2-351,2-1-43,-1 2-154,0-2 5,0 0 85,0 1-39,0 0 68,-2 0-34,1-1 52,-1-1 1,0-2 0</inkml:trace>
  <inkml:trace contextRef="#ctx0" brushRef="#br0" timeOffset="381">17211 7935 9502,'-9'-5'-183,"5"2"219,-1-1 90,3 1 27,-2 1 48,2 0-155,2-1 3,-1 1-89,0 1 85,2-1-22,1 1 63,4-1-26,2 1 30,3 0-51,-1 0-12,4 0 18,-2 1-37,2 0 68,-1 1 10,1 0 12,0 3 0,0 1-40,-1 3-9,-2 1-89,0 0 2,-1 4-64,-3-1-14,-1 3-25,-3-1 70,-1 3-46,-2-1 103,-1 2-33,-3-2 66,-2 1-8,0-3 104,-4 1 16,3-4 4,-2-1-20,3-1 28,-2-1 10,3-1-9,0-2 46,0 1-69,2-3 5,0 1-40,0-1-49,2 1-43,1-1 21,0-1-36,0 1-13,0 0 1,3-2 18,3 1 37,4-2 46,3 1 22,4-2 12,1 0-105,3-1 53,2-3-104,3 0-149,0-2 47,3 1-149,-1 1 124,1-1 108,-2 2 15,3-1 62,-3-1 0,2 0 0</inkml:trace>
  <inkml:trace contextRef="#ctx0" brushRef="#br1" timeOffset="382">2817 8002 9572,'0'-5'942,"-1"3"-771,2 3 325,0 0-439,2 5 38,1-2-72,-1 3 27,2 1-94,-2 0 36,2 0-16,-2 0 25,1 1 19,0 0-71,-2 0 32,1 0-119,-1-1 106,0 0-67,-1-1 49,0 0-12,0-1-55,-1-2 101,1 0-54,-1-2 139,0 0-55,0-2 64,0-2-81,0-4 11,0-1-6,0-4 12,0-1-9,0-2-3,0 2 2,1-4-2,0 4 11,2-2 0,0 3 0,1 1-7,0 2 49,1 2 10,0 1 4,-1 1-16,1 3-45,-1 0 15,1 1-9,-1 0 87,0 2-66,1 2 69,-1 1-76,0 1-41,-1 2 31,1 0-32,-1 1-23,0 0-7,0 0-16,-1 1 13,1-1-24,0 0 7,-1 0-76,0-2 1,0 0-6,1-2 23,-1 1 23,0-3 46,0 0 16,0-2-34,-1 0 24,0-1 63,0 0-3,0-2 63,1-2 5,-1-3-1,0-2-22,1-2-7,-1 0-8,2-1 37,-1 0-7,1 3 83,0-1-86,1 3 92,-2-1-86,1 4 41,0 0-76,0 2 50,-1 0-49,1 1-16,0 1 12,0-1-10,0 2-31,0 0 7,1 2-22,-1 1 20,0 1-46,1 3 19,-1-1-84,1 1 77,0 0-148,0 1 64,0-1-96,0 0 51,1 0 93,-1-1-44,1-1-46,1 2-292,-1-3 217,2 0-138,1 2 371,0-2 0,1 1 0</inkml:trace>
  <inkml:trace contextRef="#ctx0" brushRef="#br1" timeOffset="383">2523 8049 9502,'-20'0'-581,"11"0"433,2 0 329,0-1-20,1 1 211,1-2-102,1 1-91,0 0 4,1-1-54,2 0-79,1 1 4,0-2-80,2 0 22,1 0 61,2-2-13,2 2 63,2-1-73,1 0-16,1 2-12,0-1-42,0 1 17,0 1 10,-1 1-20,0-1 16,-2 1-37,0 1 14,-2-1-4,0 3 16,-3 1 22,1 0-31,-2 2 25,-1 3 18,0-1-29,-1 2 25,-1-1-38,0 4 27,-3-2-26,-1 2 75,-2-1-38,0 2 39,1-2-45,-1 0 45,1-1 15,0-1 2,3-1-4,-2-1-39,2-1 2,2-2 1,0 1 4,0-2-4,1 0 14,-1-1-9,2 0-93,1 0 12,0-1-91,4-2-65,1 1 38,2-1-54,1 0 59,2-1-95,2 0 21,0-3-74,1 0 170,2-4 59,1 0 86,1-2 0,2 0 0</inkml:trace>
  <inkml:trace contextRef="#ctx0" brushRef="#br0" timeOffset="384">12968 8129 24485,'-5'-21'-5989,"3"13"4358,-2 0 418,0 3 492,2 0 395,1 0-384,0 1 625,1 0-363,1 1 1256,1-1 429,1 1 706,3 0 74,2 1-209,2 1-250,2-1-399,-1 1-128,2 1-587,0 1-363,-1 0-632,1 3-440,-1 2-115,0 1-276,0 4-49,-3 0-225,-1 2 144,-3 1 142,-2 2 490,-3 1 567,-3 1 496,-3-1 605,-3 1 526,-1-1 428,-2-1 89,2-3 19,0 0-297,1-3-258,2-1-262,1-2-360,2-2-376,1-1-301,2-1-375,0 0-450,1-2-355,2 1 77,3-2 129,1 0 347,4 0 248,1 0 32,4 0 189,2-1 417,1 0-26,3-2 263,2-1-142,2-1 1,2-1 0</inkml:trace>
  <inkml:trace contextRef="#ctx0" brushRef="#br0" timeOffset="385">14843 8169 19291,'-15'-5'-2528,"10"2"1742,1-1 49,0-1 195,0 2 167,1-2-211,-1 2 70,2-1-177,-1 1 160,1 0 182,0 0 123,1 1 271,0-1-41,1 0 341,0 1-62,0 1 120,0 0 117,1 0 371,0 0-2,3 2-12,-1 1-371,1 1-583,0 3-137,0 0-218,1 1-99,-2 1-424,2 0-73,-2 2-56,2-1 320,-3 0 553,1 1 172,-1-1 216,0-1 19,-1 0 15,0-2 101,0 0-68,-1 0 111,1-3-222,-1 1 84,0-2-335,1 0 220,0-3 342,0 0-45,1-4 534,0-1-552,1-1 227,-1-2-230,0-1 315,2-1-252,-1 1-305,1 0 59,0 0-418,1 1 541,0 0-12,1 2 202,-1 0 56,1 2 99,-1 1 50,0 1 23,0 0-42,-1 1-238,2 2-120,-2-1-346,1 1-60,0 0-254,0 1-216,0 0-226,0 2-245,1 1-97,-1 0 42,0 2 28,1 0 26,-1 0-72,0 0 157,0 1 28,0 0 313,-2 0 133,1-2 96,-1 1 110,0-1 76,0-1 111,-1-2 122,0 0 396,0 0 50,0-2 486,-1 0 106,0-2 25,0-2-119,1-2-258,-1-2-220,1-1-247,-1-1-51,0 0-405,1 0-193,1 0 88,-1 1-43,0 0 397,0 2 189,2 0 127,-1 2 221,2 1 103,-1 1 187,1 1-101,0 0-22,1 1-304,-1 1-233,1 0-309,1 2-444,1 3-442,1 0-321,-1 3-71,1 0-94,1 1 666,2 1 13,1 0 543,3 2 0,2 2 1</inkml:trace>
  <inkml:trace contextRef="#ctx0" brushRef="#br0" timeOffset="386">16548 8172 14830,'-17'-21'-2834,"9"13"2534,2 1 67,2 3 144,0 0-168,1 2-61,2-1 135,0 2-112,2 2 174,2 1 0,3 2 0</inkml:trace>
  <inkml:trace contextRef="#ctx0" brushRef="#br0" timeOffset="387">16994 8197 17469,'-3'-8'-4488,"2"4"3902,-1 0 30,1 1 456,0-1-18,1 1-92,-1 1 376,2 1 85,0-1 629,2 1 206,3 1 92,2 1-304,2 2-115,2 2-445,2 3-75,2 4-572,1 1-155,3 5-350,-1 2-40,2 3 120,-4 2 11,0 4 184,-2 0-6,-4 4 203,-1 0 86,-2 0 146,-1-4 113,-3 3 134,-1-6 151,-2 2 40,-2-3 128,-2 2-69,-5-2 109,-3-1 45,-4 0-9,-4-1 146,-1 0-89,-4-1-104,-1-1-52,-2-1-183,1 1-1,-3-1 1</inkml:trace>
  <inkml:trace contextRef="#ctx0" brushRef="#br0" timeOffset="388">16714 8284 16686,'0'-10'-2450,"0"8"2070,0 0 211,2 0 414,0 3-252,2 1 43,2 2-218,0 3-248,1 1 129,0 3-5,0 1-57,0 0-247,-2 2 175,0 0-198,-2 0 471,0 3-28,-2-1 287,-1 0-51,-1 0 117,-2 1 16,-3 0-2,-2 0 0,-2 1 1</inkml:trace>
  <inkml:trace contextRef="#ctx0" brushRef="#br0" timeOffset="389">16434 8350 9502,'-10'-14'0,"5"8"-108,1 0 43,0-1-82,1 2 133,0-1 15,0 0 68,0 1-6,-1 0 54,1-1-22,-1 3 28,1 0-36,-3 1-60,1 0 65,-1 3-5,-3 2 41,1 1 11,-1 6 16,0 2 8,1 2-9,1 2 27,1 1-83,1 1 3,2 1-191,2 0-18,0 0-153,2-1 8,1 0 9,2-3-39,3 0 68,2-2-36,1-2 72,1 0-22,2-3 114,0-1 27,2-1 68,0-1 0,1 0 0</inkml:trace>
  <inkml:trace contextRef="#ctx0" brushRef="#br0" timeOffset="390">12042 8350 10031,'0'-10'-480,"0"5"185,0 2 122,0-1 241,0 1 9,-1 2 159,1-2-14,-1 2-96,1 3 13,0 0-81,0 7-2,0 0 2,1 4-9,2-1 7,1 3-61,-1 1-16,1 2-5,-1 2-52,-1 0 46,0 3-1,0-1 10,-2 0 21,1 1-16,-1 0 4,0 0-65,-1 1 20,0 0-17,-1-3 20,-1 3 10,0-4-6,0 2-15,0-3 15,1-2-36,0-1-15,0-2-27,2-2-40,0-2 24,0-2 5,1 0 36,0-3 65,3 0 29,0 0 0,2-1 0</inkml:trace>
  <inkml:trace contextRef="#ctx0" brushRef="#br0" timeOffset="391">15698 8367 9502,'-1'-17'-648,"1"10"738,-1 1 86,-2 2-41,0 0-54,0 1-17,-3 1 18,2 1-75,-2-1 45,-1 2-50,0 0 84,-2 1-25,-1 1 30,0 3-34,-3 2 18,-1 3-11,-3 3 11,0 3-11,-2 3 6,1 1-10,-1 6 2,3-2-47,1 7-3,2-2-14,4 3 28,3 2-36,2 0-2,3 2-19,3-4 23,2 1-7,4-3-5,4 0-24,3-1-70,3-4 54,2 0-70,3-3 65,1 1-120,1-5 58,0 0-114,1-2 112,-1-1-77,-1-1 148,0-3-59,-2-1 117,-1-1 0,0-1 0</inkml:trace>
  <inkml:trace contextRef="#ctx0" brushRef="#br0" timeOffset="392">16524 8328 14113,'-6'-4'-1454,"4"4"1457,1 0 43,0 2 73,1 3-267,0 1-56,1 3-13,1 0 14,1 2 45,-1-1-57,2 1 40,0 0-64,0 1-136,2-2 21,0 1-129,0-1 42,2 0 225,0-2 7,0 0 154,1-1 74,0 0 0,1 1 0</inkml:trace>
  <inkml:trace contextRef="#ctx0" brushRef="#br0" timeOffset="393">12196 8453 17202,'0'-17'-2016,"0"9"1486,-1 0 308,0 1-91,-2 0 162,1 1-227,-1-2 144,1 1-146,-2 1 92,2 1 59,-1 0-25,1 1 112,-1 1 24,2 0-193,0 2 243,0 1-72,1 3 397,0 5 105,0 3 34,1 3-11,0 3 44,1 2 20,-1 3-69,1 0-199,-1 1-134,1 2-127,-1-1 4,0 0 80,0 2-45,0-3-17,1 2-8,-1-1-83,1-2 54,1-1-203,1-1 7,2-1-191,1-1 170,1-3 37,3 1 142,1 0 0,2 1 0</inkml:trace>
  <inkml:trace contextRef="#ctx0" brushRef="#br1" timeOffset="394">6335 8478 9502,'-32'-5'-196,"18"3"346,-1 1 29,2-1 38,2 1-61,3 1-51,0 0-7,3 0 22,1 0-104,2 0 79,2 0-122,2 0 136,6 1-19,2-1-16,7 0 32,0 0-44,8-2 27,-2 0-77,4-2-30,1-2 13,0 0-41,2 0 48,-2-2 5,-1 1 4,1 0-118,-3 1 35,1-1-117,-4 1 82,-1 2-146,-2 0 53,-3 0-127,-2 1-88,-2 2 260,-3 0-128,-1 2 283,-3 2 0,2 2 0</inkml:trace>
  <inkml:trace contextRef="#ctx0" brushRef="#br0" timeOffset="395">12726 8460 13287,'-8'-26'-1752,"3"17"1418,2 1 189,-1 3 86,2 1 63,1 0-86,0 1 39,0 2 49,0 0 58,1 2 256,-1 0-89,1 6 44,-1 1-15,2 3-110,0 2 69,2 2-122,-1 2-32,1 3-162,0 0-49,-1 0-67,1 1 71,0 0-94,-2 1 96,3-1-83,-1-1-44,1 1 57,1-3-118,1 0 41,0-3 3,1-1 99,1-3 28,1 1 123,0-3 0,2 2 0</inkml:trace>
  <inkml:trace contextRef="#ctx0" brushRef="#br0" timeOffset="396">14955 8436 11964,'2'-15'-1268,"-1"10"1190,-1 0 173,0 2-75,0 0 39,0 2-165,-1-1 145,0 1-165,-4 1 221,0 0-51,-2 1 83,-4 3 57,-3 0-12,-4 3 133,-4 1-114,-1 0 20,-7 1-120,1 0-42,-5 2-28,1-2-23,-3 2-39,3-1 8,-3 1 9,2-1-11,0-1 3,0 0 1,3-2-3,1-1 9,1 1-10,2-1-26,2 1 26,3-1-7,2 1 64,4-1 8,2 1 22,4-2-19,3 0-13,2 0-28,3 1-105,2-1-104,2 0-83,3-1-11,5 0 43,4 0 156,4-2 86,2 1 78,4-1 112,3-1 20,4 0 53,-1-1-8,3 0-87,0 0-44,1 1-48,0-1 8,1 0-47,-1 1 14,1-1-30,-3 1-14,-1-1 29,-1 2-40,-3-1 36,-1 1-27,-3-1 9,-3 2-33,-4 0-48,-5 0-42,-2 1-53,-3 0-57,-4 1 4,-3 0 103,-2 2 53,-8 0 184,-3 1-13,-4-1 76,-6 3 16,0-2 110,-5 3 11,-1-2-85,-2 1-80,1-1-135,-3 2-32,-1-2-9,-2 1 11,-1-1-7,-2 2 19,2-2-11,-3 3-68,5-2 63,-1 2-47,2-2 76,0 2-38,4-1 39,3-1-29,3 0 87,3 0-25,5-1 26,1 1-53,3-2 10,4 0-56,0-1-12,5 1-44,0-1-29,3 0-81,1-1-45,2-1-9,2 1 30,5-2 127,2-1 42,5 1 151,2-4 58,4 1 80,1 0 100,9-1-6,-2 0-5,10-1-38,-4 0-75,8 0-57,-1-2 17,3-1-111,0 0 50,1 0-50,-2 0 57,0 0-104,-4 2 10,1-2-100,-3 2 77,-1 0-160,-5 1 64,-1 1-110,-4-1-111,-1 2 218,-4 0-131,1 2 226,-4 0 0,2 1 0</inkml:trace>
  <inkml:trace contextRef="#ctx0" brushRef="#br0" timeOffset="397">12890 8468 18145,'-5'-22'-3730,"3"13"2986,-1 2 100,1 1 265,-1 1 312,2 1-297,-1 0 327,1 3-334,0-1 365,0 3 214,1 1 152,0 5 77,3 3-98,0 3-146,1 2 16,0 2-103,2 3-66,-2 0-239,1 0 0,-1 1-97,0 1 191,-1 0 68,2 0-12,-1-1 68,1 0-239,-1-1 52,2 0-185,-2-2-24,2-2 180,-1-1-55,0-1 194,1 1-1,0-1 1</inkml:trace>
  <inkml:trace contextRef="#ctx0" brushRef="#br1" timeOffset="398">6491 8494 9502,'0'-10'0,"-1"6"-143,0 2 276,-1 0-120,1 0 408,-1 1-194,1 3 13,1 1-181,0 4 7,0 0-9,0 6-5,3-1-14,2 2-57,0 2 67,0 2 21,2-1 32,-2 1 7,-1 0-229,1 1 45,-1-2-166,-1 1-41,0-2 78,0 1-74,-1-2 80,0-1-88,0 0 26,-1-1-89,0-2 192,0-1 52,2 0 106,0-1 0,0 0 0</inkml:trace>
  <inkml:trace contextRef="#ctx0" brushRef="#br0" timeOffset="399">12522 8604 21485,'0'-15'-3534,"0"8"3005,0 0 303,0 2-81,0 0 54,-3-1-609,0 1 161,0-1-272,-2 2 357,1-1 278,-3 1 117,1 1 376,-1 0 86,-2 1 590,1 0 111,-1 1 270,0 2 34,1 1 6,-1 1 82,1 3-216,0 2-131,1 3-514,0-1-212,2 4-354,1-1-206,1 3-378,1-1-330,1 0-63,0-2-90,1 0 282,1-1 60,0-3 30,2 0-101,1-2 136,2-3 123,0 0 405,1-2 424,0-2 250,0 0 272,1-1 482,0-2 274,-1-4 152,-1-1-243,1-3-440,-1-1-471,0-1-175,-2-1-322,2 2-242,-3-1-190,1 2-74,-1 0 78,-1 2 169,1 1 187,0 3 180,-2-1 65,2 4 307,-1-1 139,0 2-11,0 0-8,0 2-691,1 1-362,0 2-652,1 3-84,0 2-309,-2 2 94,2 3-135,-1-1 222,0 3 456,1-1 372,-1 2 453,1-1 9,1 1-65,2-2-174,0 0-201,1-2 164,2-2 3,1 1 280,1-2 0,1 1 0</inkml:trace>
  <inkml:trace contextRef="#ctx0" brushRef="#br1" timeOffset="400">9147 8727 9876,'-13'-27'-182,"7"15"201,1 1 0,1 2 78,2 1-17,2-1 46,2 2 17,1 1 4,4 0 24,2 2 8,3 1 47,0 3-46,2 0 40,1 2-51,1 5-7,-1 1-28,2 3-24,0 4-87,1 2-2,0 2-11,0 3-91,-1 2 76,-2 3-101,-1 0 119,-4 4-41,-2 0 29,-3 2 6,-3 0 9,-3 1-164,-3 0 61,-4-2-169,-4 2-158,-4-2 110,-2 1-60,-6 0 189,-2-2 185,-5 2 0,-1 0 0</inkml:trace>
  <inkml:trace contextRef="#ctx0" brushRef="#br0" timeOffset="401">16179 8727 9502,'2'-19'-821,"-3"10"922,-1 0 229,-1 1-137,-2-1-2,-3 2-71,-2 0 9,0 0 40,-3 2 12,1 0 7,-4 3-59,2 0-84,-2 1 31,2 1-21,-2 2-46,1 3 12,2 3-103,-1 3 109,2 3-148,0 3 75,1 1-111,2 2 3,0 0 78,4-2-86,1 0 115,3-2-69,0-1 105,3-2-80,0 0 69,5-2-67,0-2 12,3-2-17,1-3 87,0 0-25,2-3 58,0 0-66,0-3 46,0-2 22,1-2 2,0-4-3,-1-1-54,-1-3 14,-1 0-12,-2 0 218,1-1-52,-2 1 148,-1-1-8,0 2-75,-1 0 45,-1 3-48,0 1-119,-2 2 50,1 0-58,0 4 27,-1 0-93,1 1 3,0 1-94,0 2 105,1 1-138,-1 3 73,2 1-99,-1 2-107,3 2 91,-1 0-117,2 2 110,-1 0-28,2-1 39,-1 0-50,1 1-90,0-1 37,2-2 13,-1 0 105,1 1 137,1-1 0,1 1 0</inkml:trace>
  <inkml:trace contextRef="#ctx0" brushRef="#br0" timeOffset="402">13340 8727 21059,'-15'-7'-3690,"9"5"3065,2-1 118,1 1 212,2 0-214,-1 2-252,2-1 748,2-1 28,2 0 1044,4-1-35,3 0 122,3-1-108,2 0 276,0-1-69,3 1-532,-1-1-279,1 2-628,0-2-16,2 3-12,-2-1 26,2 0-139,-1 2 65,2 0-256,-2 1 272,1 0-150,-1 3 286,1 1 0,-3 1 0</inkml:trace>
  <inkml:trace contextRef="#ctx0" brushRef="#br1" timeOffset="403">8653 8898 9502,'-18'-20'346,"10"12"7,1 2-157,1-1 94,1 3-96,1 0 87,1 1-237,1 0 111,1 2-252,3 2 181,2 2-104,6 3-57,0 1 13,3 3-52,1 0 78,0 2-144,1 0 28,0 1-102,0-1 82,1 2 60,-2-3-30,1 2 54,0-1-353,1 1 336,-2-2-256,2-1 363,-1 0 0,2-1 0</inkml:trace>
  <inkml:trace contextRef="#ctx0" brushRef="#br1" timeOffset="404">8976 8892 9502,'0'-19'-48,"-1"12"179,0 1 47,-2 2 5,1 0-115,-4 2 61,2 1-64,-3 1 66,1 1-106,-2 3 38,-1 4-118,-1 3-71,-1 2 22,-2 3-63,0 3 94,-1 0-177,3 2 66,-2 1-129,3-1 187,1 3 75,2-3 51,0 2 0,1 1 0</inkml:trace>
  <inkml:trace contextRef="#ctx0" brushRef="#br0" timeOffset="405">13354 8938 13756,'-14'-1'-110,"9"0"-66,1 0-82,1-1-100,2 0 124,1 0 52,1-1 276,2 2 16,3-2 119,3-1 2,2 1 151,4-1 86,2 0-27,1 0-174,2 1-273,3-2-236,2 2 50,3 0 39,3-2 125,3 2 1,3-3 0</inkml:trace>
  <inkml:trace contextRef="#ctx0" brushRef="#br1" timeOffset="406">6892 8974 10048,'-12'-16'-170,"5"10"298,0 4 14,-2 0 69,0 0-108,0 2-28,-1 2-33,0 1 18,-1 5-56,0 2 41,0 5-17,1 3 28,0 3 8,1 3-8,0 2-3,3 2 26,2-2 25,2 3-30,1-5 5,3 2-125,2-3 60,3 0-96,3-1 92,0-1-122,4-1 77,0 0-119,0-1-122,3 0 54,-2-2-93,2 1 131,-2-2-207,2-1 263,-1-1-191,3 0 319,-1-2 0,2 0 0</inkml:trace>
  <inkml:trace contextRef="#ctx0" brushRef="#br1" timeOffset="407">6224 9046 9502,'-13'-24'59,"8"14"13,-1 2 47,4 0-37,1 1 54,1 2-43,0-1-11,1 1-25,1 1 1,4 1-1,2 0 40,2 2 6,3 0 2,1 2-10,3 3-5,-1 1-4,2 4-6,-1 1-75,1 4 31,-1 0-107,-1 3 104,-1 0-121,-2 3 80,0 0-110,-3 3 28,-2-1 13,-3 0-17,-2 2 53,-1-1-99,-4 1 44,-2-1-90,-4 3 82,-3-2 24,-5 0 14,-2 0 48,-1-1-18,-5 0 36,0-2 0,-3 2 0</inkml:trace>
  <inkml:trace contextRef="#ctx0" brushRef="#br1" timeOffset="408">7760 9010 9502,'-14'-15'87,"4"8"66,0 1 38,0 2 0,3 0-86,0 1-14,1 2-76,0 0 85,2 1-60,-1 1 23,1 3-1,-2 5-45,2 2 27,-2 5-2,0 2 5,1 4-12,0 1-18,1 5 3,1-1-40,1 3 19,1-3-41,2 1-33,2-4 52,4 1 25,3-6 16,5 1 21,2-5-142,2 0 35,2-3-129,1-1 83,0-3-18,0-3 70,-1 0-18,-1-3 71,-2-2-33,1 0 18,-4-1-15,1-4 37,-4-2 18,1-5 3,-4-2-8,-2-4 8,-2-1-27,-1-4 33,-3-1-90,-1-4 36,-4 0-30,-3-2-6,-2 3 45,-5 1-49,2 4 50,-3 2 117,-1 4-27,-2 0 103,0 5-112,-2 0 52,0 3-39,-1 2 8,-1 1 67,-1 3-66,2 0 69,0 2-47,4 0-24,0 2 15,3 0-37,2 5 59,2 1-48,2 4 27,2 1-26,0 2-69,4-2 48,0 4-52,2-2 67,2 1-54,5-3-19,4 1-6,2-3-157,6 1 85,1-4-110,5 0 69,1-3-237,1 0 55,5-1-162,-1-3 265,1 0 101,2 1 104,-1-1 0,0 1 0</inkml:trace>
  <inkml:trace contextRef="#ctx0" brushRef="#br1" timeOffset="409">3722 9012 9502,'-9'-8'-103,"3"5"143,1 0-117,-1 0 68,-2 0-10,1 0 45,0 2 10,-1-1 0,1 2 17,-2 0-15,1 2 18,-2 1 16,-1 4-12,0 2 11,-2 3-6,0 1-15,1 2 6,-2 2-1,3 0 8,-1 4 20,1 1-27,-1 3-48,1 1 31,1 1-41,1 0 65,2 1-51,1 0-13,2-1-6,3-3 6,0 1 43,2-4 1,4 3-8,1-3-16,5 2 12,1-4-16,2 1-3,1-1 11,0 0-11,3-2 20,-1 0-81,2-2 15,2 0-75,-1-1 75,3-3-155,-2 1 74,3-4-118,-2 0-88,1-3 76,-2 0-98,0-2 188,-1-2 74,-1 2 81,-1-2 0,1 2 0</inkml:trace>
  <inkml:trace contextRef="#ctx0" brushRef="#br1" timeOffset="410">2922 9036 9502,'-3'-14'156,"0"9"-31,0 0 167,0 1-119,0 0 100,1 2-77,0-1 89,1 2-51,-1-1-34,1 3 24,1 2-66,0 3 9,0 3-26,0 3-25,1 3 15,1 1 0,0 3-79,1-2 13,0 3-85,0-2 86,-1 0-32,0 0 77,1 1-46,-1-3-208,2 1 32,0-1-150,-1 0 133,2-1-665,-1-1 150,1 1-214,-1-2 429,1 0 428,3 1 0,-1 1 0</inkml:trace>
  <inkml:trace contextRef="#ctx0" brushRef="#br1" timeOffset="411">7370 9083 9502,'-5'-25'132,"1"14"19,-1 4 69,1 2-29,0 1-4,1 1-42,0 1 43,0 1-133,-1 2 20,-2 2-66,0 6 20,-1 2-32,-3 4 70,0 3-18,-2 3 91,-1 1-15,-1 2 14,1-1-11,0 0-286,0 0 44,1-1-212,1 0 184,-1 0-162,1-2 103,2-1-152,0-1-35,1-2 97,2 0-82,1-3 202,1-1 81,1-1 90,0-1 0,-1 0 0</inkml:trace>
  <inkml:trace contextRef="#ctx0" brushRef="#br1" timeOffset="412">5962 9116 9502,'-12'-19'183,"6"11"-10,3 0-47,-1 1 4,2 2 11,0 0-6,1 3-81,0-1-8,0 2-107,0 2 22,-2 1-91,-1 5 42,-2 2-52,-2 4 122,-1 0 11,-1 4-9,-2 0 37,0 2-428,0 0 145,0 1-145,1 0 224,1 1 183,1-2 0,-1 2 0</inkml:trace>
  <inkml:trace contextRef="#ctx0" brushRef="#br1" timeOffset="413">8831 9180 9502,'1'-24'156,"-1"13"-64,0 1 191,0 1-45,0-1 132,0 3-153,0-1 21,0 3-97,0-1 42,0 3-62,0 0 35,-1 1-35,0 1 24,0 1-212,-2 1 64,1 1-134,0 5-83,0 1 104,-1 4-114,0 1 116,2 4-226,-1-1 67,1 2-206,1 0 220,0 0-129,2-1 258,0 0-118,5 1 248,1-2 0,2 2 0</inkml:trace>
  <inkml:trace contextRef="#ctx0" brushRef="#br1" timeOffset="414">5614 9131 9502,'-4'-16'-353,"0"9"539,2 0 242,-1 3-126,1-1-44,2 2-63,-1 0 43,1 1-171,1 1 56,1 0-129,1 1-33,2 1 34,2 3-52,1 0 109,2 2-56,0 1 42,1 1-17,0 0-206,-1 0 86,2 2-139,-2-1 100,1 2-193,-1-2 57,0 2-149,1-1 233,0 0 98,0 1 92,1-1 0,1 1 0</inkml:trace>
  <inkml:trace contextRef="#ctx0" brushRef="#br1" timeOffset="415">4866 9224 9502,'-11'-23'-628,"4"14"768,-3 0 216,1 2-101,-1 1-77,1 1-8,-1 0-25,1 2 7,-1 0 13,1 1-13,1 0-90,0 2 6,1 0-59,-1 1 69,2 3-75,-2 3 44,1 3-85,0 3 85,1 4-49,0 0-1,1 5 21,0 0-103,2 2 102,0 1-98,3-2 85,0-1-83,2-2 102,3-1-77,3-1 16,2-3-31,4-2 9,-1-1 0,4-1-4,0-3 34,0-2-43,1-1 48,0-3-34,1-1 15,0-1-22,-1-2 31,-1-1 8,0-3-13,-1-3 6,-2-3 14,1-2-13,-3-2 19,-1-2 20,-2-3-24,-3-1 29,-1-4-35,-4-1-32,0-2 24,-2 0-22,-3 2 30,-3 0 52,-2 4 19,-2 2-2,-1 4 88,-1 3-76,-1 3 89,-1 3-82,0 1-12,-2 4-40,3 0 7,-3 2 41,2 0 50,-2 3-19,4 0 22,-2 4-45,3 1-8,0 3 10,3 2-12,0 1 9,1 4-2,3-1 2,1 1-79,1 1 43,1-1-48,1 1 66,2-3-62,1 1-4,2-4-16,4 1-54,1-2 31,4-2-12,1-2 21,3-2-159,1-1 52,2-2-160,0-2 113,2 0 109,0 0 20,2-4 72,0 0 0,3-4 0</inkml:trace>
  <inkml:trace contextRef="#ctx0" brushRef="#br1" timeOffset="416">7098 9210 9502,'-19'-33'-34,"10"19"264,2 1 189,1 2 4,0 1-95,3 3 32,0 1-62,0 1-101,3 1 49,-1 4-119,2-1 6,3 2-52,5 3-153,1 2 80,5 2-88,-1 2 67,4 1 119,1 2-101,0 0 111,2 1-316,-2 2-271,1 0-120,1 2-98,-1-1-22,3 3 462,-1-2-147,2 2 396,1-1 0,1-1 0</inkml:trace>
  <inkml:trace contextRef="#ctx0" brushRef="#br1" timeOffset="417">8320 9178 9502,'-30'-10'-242,"19"7"549,2 0 217,2 1-276,1 1-110,4 0-53,-1 0-67,4 0 34,1 0-22,4-1-150,3 1 109,4-1-153,2 1 143,3-1-172,1 1 115,1-1-130,2 0 96,-1 1-178,2 0 195,0 0-154,1-2 249,-1 0 0,2-2 0</inkml:trace>
  <inkml:trace contextRef="#ctx0" brushRef="#br1" timeOffset="418">4401 9172 9502,'-7'-20'-166,"3"13"14,-2 2 225,0 2-1,3 0 160,-1 2-76,0 0-70,2 2 10,-1 0-55,0 6 80,0 2-26,-1 2 29,0 4-32,-3 1 8,0 1-10,-1 2 0,-2 1-73,0 1-30,0-1-48,-2 1 7,2-1-92,0-2 49,1-1-66,-1-1 58,2 0-117,-1-2 37,1 0-100,0-2-57,-1 0 101,2-1-14,0-1 141,0-1 114,0-1 0,-1 0 0</inkml:trace>
  <inkml:trace contextRef="#ctx0" brushRef="#br1" timeOffset="419">4081 9283 9502,'0'-31'-5,"0"16"11,1 3 91,-1 1 16,1 1 37,2 4-1,1 1-89,1 1 54,1 2-39,2 0 46,0 3-41,1 0 17,1 4-33,1 1 56,1 2 13,-2 1-10,4 3 11,-2-2-241,1 5 49,0-3-163,2 4 124,-2 0-162,3 0 78,0 0-134,1 0-88,1-1 101,1 0-23,1 0 161,1 0 164,-1-2 0,2 2 0</inkml:trace>
  <inkml:trace contextRef="#ctx0" brushRef="#br1" timeOffset="420">5849 9339 9502,'-6'-16'-196,"2"10"226,1 0 174,0 0 24,0 0 129,1 1-155,0 1 117,0 1-126,1 0 111,0 1-144,0 0-32,1 5-85,0 0 47,0 6-15,0 1 82,0 1-37,-1 2-362,0 0 66,0 1-282,1 0 239,0 2-208,0-1 133,0 1-198,3 0 291,0-2 78,4 2 123,2-2 0,3 0 0</inkml:trace>
  <inkml:trace contextRef="#ctx0" brushRef="#br0" timeOffset="421">14688 9357 17880,'-13'-23'-5008,"7"13"4200,0 1 510,0 2 115,3 2 54,0 0-343,1 2 314,0-1-124,2 2 257,0 1 99,0 1-214,0 3 1,0 2 0</inkml:trace>
  <inkml:trace contextRef="#ctx0" brushRef="#br1" timeOffset="422">1962 9422 9502,'-13'-2'-395,"9"1"330,0 0 77,1 1 12,0-1 42,0 1 84,1-1-65,0 1 296,1 0-19,-1 0-4,5 0-52,-1-1-239,8 2-62,-1-1 37,5 0-45,0 0 43,4 0 10,1-1-16,3-1 10,0 0-55,3-1-6,-1 0-4,2-2 12,-2 3-19,1-3 48,-2 2-54,-1-1 17,-1 0 22,-2 1-32,-2-1 33,-2 2-23,-2-1 15,-1 0-19,-3 1 25,-1 1 0,-2 0-6,-1 0 6,-2 1-84,0 0-56,-2 0 8,1 0-120,-2 2-41,-1-1-32,-2 4-46,-2 0-19,-1 1 234,-2 1-75,0 0 227,-2 0 0,1 1 0</inkml:trace>
  <inkml:trace contextRef="#ctx0" brushRef="#br1" timeOffset="423">5326 9402 9502,'-25'-2'-166,"16"1"310,3 1 146,1-1-72,3 1-140,3 0-49,1 0-63,6 0 2,0 0 83,4 0-15,0 0-69,1 0 17,1-1-67,0 0 72,2 0-166,-2 0 66,3-1-116,-2 1 71,1 0 99,-2 0-2,2-3 59,-1 1 0,2-2 0</inkml:trace>
  <inkml:trace contextRef="#ctx0" brushRef="#br0" timeOffset="424">14460 9435 12923,'-7'-13'-1843,"3"8"1568,-1 0 310,1 2 33,0 1 111,0 1-101,-1 0 194,1 1-28,-2 2 215,2 1-81,-1 4-39,0 1-29,0 4-126,1 0-21,-1 2-132,2 1-106,1 1-104,-1 1-56,2 1-40,1 0 54,0 0 16,1-1-33,2-1-3,2-1-114,4-1 115,3-2-59,3-2 155,1-3-10,2 0 143,1-4 116,2-1 69,-2-1 133,2-1-118,-1 0 36,-1-2-132,0 0 0,0-3 0</inkml:trace>
  <inkml:trace contextRef="#ctx0" brushRef="#br0" timeOffset="425">15198 9504 13555,'7'-15'-206,"-4"10"408,0 0 113,1 3 102,-1-1-36,0 2-40,0 0-132,1 2-245,0 2-63,-1 3-397,1 1 30,-1 3-235,1 1 175,-1 0-212,-2 2 222,1-1 77,0 2 142,-1-1 296,0 1-50,-1-2 80,1 1-169,-1-2 17,1 0-75,-1-1 85,4-1 78,0 0 0,3 0 1</inkml:trace>
  <inkml:trace contextRef="#ctx0" brushRef="#br0" timeOffset="426">14796 9528 15738,'-2'-7'-2731,"1"6"2677,2-1 654,2 1 152,2-2 3,2 1-392,3 0 169,3-1-158,2-1 133,2 2-112,0-1-388,2 0-164,-2 2-158,2-2-7,-3 2-3,1-1 93,-2 1-56,-1 1 150,-2 0-32,0 0 132,-2 1 1,-1 0 0</inkml:trace>
  <inkml:trace contextRef="#ctx0" brushRef="#br1" timeOffset="427">2766 9606 9502,'-14'0'-590,"8"0"450,1-1 260,-2 0 4,3 0 183,-1 1-63,1 0-14,-1 0-51,2 0-9,0 0-69,1 0 246,1 0-176,1 0 196,3 1-221,3 0-6,4-1-5,3 1-62,2-2 2,2 0-17,2-1-118,1-2 73,1 1-130,1-1 132,1 0-205,-1 0 111,2-1-149,-2 2 107,-1-1-52,-1 1 44,1 0-69,-4 2-180,1 0 65,-3 1-146,0 0 247,-2 0 104,-2 4 108,1 0 0,-1 3 0</inkml:trace>
  <inkml:trace contextRef="#ctx0" brushRef="#br1" timeOffset="428">1974 9642 16142,'-10'5'1026,"6"-4"-1156,2 0-267,-1-1 122,0 0 4,2 0 524,-1 0-407,4 0 273,0 0-406,6 0 35,0 0 162,4 0-84,0 0 168,1 0-19,2-1 125,1-2 32,2 0 28,1 1 6,0-2 27,1 0 27,2 0-32,0-1 14,0 1-108,0-1 27,0 2-78,-2-2 49,0 1-68,-2 0-10,-2 1-6,-1 0-74,-2 0 101,-3 3-93,-2-2 104,-1 1-139,-3 0 29,1 0-104,-2 1-418,-3 0 312,2 1-447,-2 0 472,0 2-169,0-2 160,0 2-73,0-1 8,0 0 43,0 0-71,0 1 225,0 0 30,0 0 150,0 1 0,0-1 0</inkml:trace>
  <inkml:trace contextRef="#ctx0" brushRef="#br0" timeOffset="429">14891 9644 13211,'0'-8'-1445,"0"5"1551,0 1-119,0 1-56,2 0 34,0 1-120,3 1 294,1 0-228,3 0 210,1-1-103,2 0 57,-1 0 1,2 1-20,1 0 0,1 2 0</inkml:trace>
  <inkml:trace contextRef="#ctx0" brushRef="#br1" timeOffset="430">2851 10023 9502,'-7'-4'198,"3"4"9,1-2 32,0 2-5,1-1 370,0 1-329,2 1 196,1 1-340,2 3 14,1 0-25,1 2-24,0 1-53,1-1 26,0 1 1,-2 0-46,1 0 21,-1 1-110,0-1-31,-1 1 19,0-2-26,0 1 37,-1-1-30,-1 1 7,1-3-53,-1 1 47,0-1-1,0-2-6,-1 0 37,0-6-69,0 0 93,0-8-65,0-1 102,0-2-30,2 0 26,0 1-26,3-1 58,1 2 16,1 0 4,1 3 88,0 0-76,1 1 93,-1 3-95,0 1 62,0 1-95,-1 1 67,1 0-73,-1 2 99,0 0 6,0 0 34,0 2-67,1 2-22,-2 0-43,-1 2 60,1 1-88,-2 2 9,1-1-29,-3 1-85,1 0 77,-1 0-103,0 0 103,-1 1-7,0-2 62,0 0-39,-1 0-16,1-3-46,-1-1-23,0 0 207,0-2-118,0-3 205,-1-1-190,1-4 22,-1-3 21,0-4-30,0-1 43,1-2-44,-1 0 66,1-2-47,0 2 50,1-2-54,1 3 42,2 1-30,1 2 25,1 2 41,1 2 14,-1 2 7,0 2-10,1 1-17,-1 1 44,1 2-17,-1-1 3,1 3-64,0 0 16,0 2 6,-1 1-101,1 1 18,0 3-103,-1 0 104,-1 2-84,1 0 64,0 1-90,-2 1-226,2 0 76,-2 0-153,2-1 170,-2 0-332,2-1 117,0-1-261,1-2 9,1-2 433,1-1-126,2-2 397,1 0 0,2-1 0</inkml:trace>
  <inkml:trace contextRef="#ctx0" brushRef="#br0" timeOffset="431">12964 10066 18816,'-6'-40'-2459,"2"24"1908,1 3 313,1 3 251,3 3 358,1 1 38,1 2 401,3 1-116,1 0 359,2 2-139,1 0-34,2 0-279,0 2-445,0 0-490,1 3-514,-1 3-246,0 2-241,0 3 141,-4 3-3,0 2 289,-4 1 185,-1 3 375,-2 0 224,-3 3 420,-1-3 304,-2 3 312,-1-3 92,-1 0-38,0-3-221,2-3-137,0-2-84,2-2-128,1-2-168,1-4-193,0 1-212,2-4-313,1-1 167,1 0-155,4-1 457,3-2 197,1-2 134,3-3 351,0 0 32,1-3 475,1 0-135,1 0 58,0-1-370,0 1-244,0 1-231,1 1-133,-3 0-98,1 0 0,0-1 1</inkml:trace>
  <inkml:trace contextRef="#ctx0" brushRef="#br1" timeOffset="432">2546 10045 9502,'-14'0'-16,"8"0"113,1 0-4,1 0 53,1 0-25,1-1 36,1-1-37,0 0 26,1-1-15,0 0 14,1-2-25,2 0 37,2 0-30,2-1-16,1 1-18,1-1 6,0 1-16,2 1 74,-1 1-47,1 0-36,0 1-99,-1 1-5,0 1-81,0 0 153,-1 1-47,-1 0 102,-1 4-160,-1 0-22,-2 1-91,0 3 13,-2-1 84,-1 4 37,0-1 13,-3 2 38,0 1-108,-5 1 41,0 0-88,-1 0 80,-1 1-10,1-3 53,-1 0-16,1 0 57,1-1 20,0-2 56,1-1-37,2-1 56,-1-1-97,3-2 50,0 0-53,0 0-9,2-1 16,-1 0-10,1 0 13,1-2-6,0 2 9,1-1-73,2-1 51,2 0-54,1-1 60,1 0-170,1-1 28,3 0-107,-2-2 72,4-2-190,-1-1 70,2-2-146,1-1 52,2-2 226,-1 0-49,1-2 204,2 0 0,1-1 0</inkml:trace>
  <inkml:trace contextRef="#ctx0" brushRef="#br0" timeOffset="433">14806 10160 18876,'-16'-2'-1382,"8"0"904,2-1 281,0 0-29,2 1-100,1 0-197,0 0-187,3 0 83,0-1 502,3 1 624,3-1 451,3 0 83,5-2 71,1 1-4,3-1 195,2 1-216,0-2-407,3 2-465,-3-2-332,2 3-40,-2-1 77,2 1 13,-3 0-301,-1 0 58,1 1-202,-2 1 72,0-1 105,-2 2-54,2 0 169,-3 0 39,0 1 110,1 1 0,0 1 0</inkml:trace>
  <inkml:trace contextRef="#ctx0" brushRef="#br0" timeOffset="434">14971 10170 18057,'0'-14'-2253,"0"7"1840,-1 2 184,0 0-116,0 1 91,0 1-292,-1 1 63,2 0-165,-1 0 279,0 1 13,0 1 775,0 2-121,0 2 589,0 2-301,0 2 91,1 2-99,0 0-43,0 2-102,0 2-689,0-1 181,0 0-465,0 1 431,1-1-19,0 0 81,-1-2-101,2 1-14,-2-2 34,1 0-92,0-1 122,-1-1-41,1-1 50,-1-1 16,0 0-43,0-2 46,0 1-20,0-2 10,0 1-110,1-1 19,0 1-51,1 0 109,1 0 0,-1 0 0</inkml:trace>
  <inkml:trace contextRef="#ctx0" brushRef="#br0" timeOffset="435">12090 10396 12850,'-4'-13'-1029,"1"9"676,0 0 177,-1 1 100,2 2 124,0 0-70,1 2 222,0 1-63,0 5 191,0 4-21,1 3 10,0 4-9,0 1-58,0 5-40,0-1-252,0 2 73,0 0-211,0 1 202,0-1-156,1-1 101,0 0-136,0-1-66,1-1 47,0-1-72,-1-2 51,1-1-39,1 0 9,-2-1-71,0-3 107,2-1-44,0-1 109,0-2-17,1-2 74,2-1 17,1-1 0,0 0 0</inkml:trace>
  <inkml:trace contextRef="#ctx0" brushRef="#br0" timeOffset="436">12219 10450 16028,'0'-22'-839,"0"15"802,0 1 105,0 3 133,0 1-1,1 4-138,-1 1 17,1 8-185,0 1 46,2 5-4,0 0 15,-1 3-48,0-1 37,-1 4-39,2-3 80,-2 3-38,1-2 24,0 2-36,0 0-80,1-1 82,-2 2-100,2-1 46,-1 0-145,0 1 28,-1 0-89,1-3 169,-1 0 72,2-1 71,0-1 0,3 1 0</inkml:trace>
  <inkml:trace contextRef="#ctx0" brushRef="#br0" timeOffset="437">12815 10471 11181,'0'-22'-173,"0"13"283,0 2 51,0 4 96,0 0-117,0 6 7,0 0-117,0 8 34,0 1-87,0 3 55,0 1-143,0 1 2,0 1 36,1-1-57,-1-1 108,3 2-85,-1-4 69,2 3-99,0-3 25,-1 1-172,2-1 43,-2-1-103,2 0 101,-1-1 43,0 0 78,1-2 30,1 0 73,0-1-1,1 0 1</inkml:trace>
  <inkml:trace contextRef="#ctx0" brushRef="#br0" timeOffset="438">12906 10467 13583,'1'-15'-496,"0"8"535,-1 2 114,1 0 155,0 2-19,1 0 144,0 2-66,1 0-7,1 2-164,0 1-152,0 2-197,1 4-125,-2 1-78,1 4-62,-1-1-12,0 4 71,-1 1 129,0 0 301,-1 1-87,0 2 167,1 0-205,-2 0-125,1 0 44,-1 1-98,0-2 88,1 0-91,-1-1 28,1 0-123,-1-3 110,1 1 92,1-3 44,-1 0 66,1-1 0,1 1 0</inkml:trace>
  <inkml:trace contextRef="#ctx0" brushRef="#br0" timeOffset="439">15493 10575 18696,'0'-13'-3017,"0"8"2620,0 0 281,0-2 96,-1 2-12,0-2-312,-2 1 62,-2-1-252,-1 1 349,-2 1 29,-2-1 142,0 2 110,-2-1 233,0 3 127,-1 1 291,1 0 82,0 2 36,2 1 118,1 4-128,1 2-3,-1 3-333,3 1-210,-1 4-295,2-1-103,0 4-178,3-2-276,-1 2-100,2 0-218,0-1 149,1-2-16,2 0 83,1-3-73,4 1-15,0-3 31,3-1 102,0-2 193,1-3 224,1 0 183,0-2 370,0-1 170,0-2 330,-2-1 110,0-2 236,-1-2-27,1-4-134,-2-2-263,0-3-410,-1-2-167,0-2-244,-1 1-49,-2-1-299,1 3 26,-2-1-189,0 3 215,-1 1 42,0 2 163,0 1 75,-2 3 54,2 1 52,-1 0-9,-1 3 91,1 0 153,0 1 231,0 2-424,1 1-149,0 1-608,3 4-58,-1 1-53,3 3-35,-1 1-250,2 1-303,-1 2 422,2 0 84,0 0 663,0 0-138,-1 1 65,2 0-205,-1-1-66,1-1 108,0 1 26,0-1 194,3-1 219,0 2 0,2 0 1</inkml:trace>
  <inkml:trace contextRef="#ctx0" brushRef="#br0" timeOffset="440">13428 10593 17718,'-7'-6'-4012,"4"4"3142,1 0 407,1 0 142,-2 0 94,2 1-250,-1-2 203,1 1-105,1 0 350,-1 1 273,1-1 28,0 0 169,0-2 86,0 1 23,0-1 33,1 1 176,1-1 125,3 0-26,1 0 71,1 1-226,1 1-23,2-1-68,0 1-112,1 1-264,2 0-225,1 0-442,3 1-25,1 0-132,3 0 166,0 0 104,3 0 50,-2 0 107,2 1 5,-2 0 78,-1 0-13,-1 0 39,-1-1 21,-2 0-4,-2 0 21,0 0-46,-2 0-4,-1 0 16,-3 0 7,0 1-52,-1-1-60,-2 1-105,-1 0-181,-1 0-69,-2 1-208,-1 0 19,0 1-9,-1-1 242,0 2 215,-1 0 211,-3 0 156,-1 1 1,-4 2 0</inkml:trace>
  <inkml:trace contextRef="#ctx0" brushRef="#br0" timeOffset="441">14744 10600 18797,'-5'-10'-5800,"3"6"4858,-1-1 461,0 2 310,-1-1 155,0-1-277,-1 1 320,-1 0-131,0 0 505,-1 0 161,-2 2 116,0-1 20,-1 1 14,0 1-96,0 0 76,0 1-73,-1 0-20,1 1 33,-1 2-93,1 1 146,-1 1-24,1 0 20,1 2-59,0 1-195,-1 1-119,1 0-296,0 2-99,2 1-249,0 0-107,3 1-199,0-1-62,2 1-62,1 0 4,1-1 52,0 1-43,2-3-5,2 0-87,2-1 102,3 0 141,2-2 256,0-1 264,1-1 80,2-1 257,-1-2 143,1 0 291,-2-1 29,1-1 39,-3 0-187,1-1 58,-3-1 29,0-2-27,-1-1-108,-1-4-260,-2 0-214,0-3-151,0-1-5,-1-1-187,0 0-61,0-1-163,0 2 86,0-1 57,-1 3 251,1-1 84,-1 3 107,0 1 35,0 2-5,-2 0 53,2 2 71,-1 1-48,0 0 191,-1 1-345,1 3-87,-1 0-259,3 4-200,-2 1 12,3 3-164,0 0 75,0 2-213,1 0 252,2 1 79,0 0 81,1 1 213,0-1-69,0 0 91,1 0 10,-1-1 97,1 1 40,0-2 146,-1-1 14,1 0 84,-1 0-305,0-1 127,-2-2-246,2 0-16,-1-1 61,0-1-4,1 1 116,1-2 160,1 1 0,1-1 0</inkml:trace>
  <inkml:trace contextRef="#ctx0" brushRef="#br0" timeOffset="442">12663 10637 19142,'-9'-18'-4909,"4"10"3852,-1 0 434,-1 0 311,-1 1 288,1 1-282,-3 1 445,2 1-227,-2 2 832,1 0 93,-1 2 277,1 1 129,0 2 36,0 2 162,0 4-231,0 1-79,2 3-512,0-1-114,2 4-362,0-3-307,4 1-298,-1-1-391,1 0-58,1-1-34,0 0 185,1-3-84,2 0 21,0-4-90,3 0 107,0-2 332,2-1 332,0-2 388,0-1 348,1-4 382,-1-2 345,1-4 133,-1-1-43,0-2-434,0 0-44,-1 1-458,1-2-137,-1 3-287,0-1-92,-2 4 97,1 0 165,-1 4 184,0 1 64,0 1-101,-1 1-190,1 1-322,0 1-296,0 2-364,0 2-532,0 3-326,1 2-188,0 1 188,-1 4 187,1-1 309,-1 3 272,0 0 423,0 0 496,-1 2 279,-1-1 55,0 0-64,0-1-176,2 1-57,0-1 0,1 1 0</inkml:trace>
  <inkml:trace contextRef="#ctx0" brushRef="#br0" timeOffset="443">13444 10832 13207,'-1'-5'-1403,"1"2"1316,0 2 364,0 0 54,3 0 15,2 0-6,1 0 59,2 1-52,2 0 128,1 0-27,1 0-205,1-1-108,2 0-83,0-1-40,1 1 62,2-2 54,-1 1 14,1-2 3,-1 1 22,1 0-93,-1-1-4,0 1-25,-2-1-105,0 1 54,-2 1-135,0 0 82,-2 0-132,0 1 61,-3 0-134,0 0 25,-3 1-24,2 0 22,-3 0-12,0 1-124,-1 1-75,0 1-214,0-1-12,-1 4 38,0-3 223,0 4 126,0-1 178,1 1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3:28:52.810"/>
    </inkml:context>
    <inkml:brush xml:id="br0">
      <inkml:brushProperty name="width" value="0.075" units="cm"/>
      <inkml:brushProperty name="height" value="0.075" units="cm"/>
    </inkml:brush>
    <inkml:brush xml:id="br1">
      <inkml:brushProperty name="width" value="0.075" units="cm"/>
      <inkml:brushProperty name="height" value="0.075" units="cm"/>
      <inkml:brushProperty name="color" value="#66CC00"/>
    </inkml:brush>
    <inkml:brush xml:id="br2">
      <inkml:brushProperty name="width" value="0.075" units="cm"/>
      <inkml:brushProperty name="height" value="0.075" units="cm"/>
      <inkml:brushProperty name="color" value="#E71225"/>
    </inkml:brush>
    <inkml:brush xml:id="br3">
      <inkml:brushProperty name="width" value="0.0375" units="cm"/>
      <inkml:brushProperty name="height" value="0.0375" units="cm"/>
      <inkml:brushProperty name="color" value="#33CCFF"/>
    </inkml:brush>
  </inkml:definitions>
  <inkml:trace contextRef="#ctx0" brushRef="#br0">13782 63 9502,'-16'-27'-30,"10"17"72,0 3-59,3 1 68,0 2-49,2 1 50,0 0-400,1 1 302,1 1-336,2 3 382,2 1 0,3 3 0</inkml:trace>
  <inkml:trace contextRef="#ctx0" brushRef="#br0" timeOffset="1">6059 80 9812,'-1'-19'-189,"0"12"244,-1 2-46,1 1 120,-1 1-63,1 1 58,0 0 13,0 1-82,1 1 56,1 2-56,3 5-24,0 0 13,2 2-30,0 2-35,0-1 8,0 2-2,-2 0-50,1 1 54,-2 1-6,0 0 9,-1 0 51,0 1-3,0-2 4,-1 1-1,0-2-98,0-1 14,0-1-91,-1-1 37,1-1-4,-1-2 32,1-1 63,-1-2 18,0-1 27,0-4-34,0 0-16,0-5 48,0-2-28,1-2 35,0-1-35,1-2-5,0 0 15,1-1-9,1 0 34,1 1-23,1 1 30,1 2 15,3 1-17,-2 2 29,3 2-36,-2 2 13,1 1-16,0 2 7,0 1-26,0 2-31,0 2 3,0 2-30,0 4 1,-1 0 3,0 2-6,-2 0 14,-1 1-44,-2 0-9,-1 0 5,-1-1-38,-1 0 93,-1-3-34,0 1 47,0-3 32,0 0-26,-1-2 26,0-1-24,0-2 139,-1-1-46,1-1 52,0-2-95,0-3-49,1-2-8,0-4 110,2 0-42,0-4 107,2 0-109,2-2 62,0 0-75,2 1 64,0 0-76,1 0 41,0 3-43,1 0 38,-1 2-58,1 2 45,-2 3-49,2 1 15,-3 2-21,2 2-9,-2-1 6,1 2-17,-1 2-21,0 2-26,-1 2-120,-1 3 50,0 1-103,-1 1 101,0 1 25,-1 1 32,2 1 32,-1 0-43,2 1 61,2 0-18,1-1 44,2 1 1,2-1 0</inkml:trace>
  <inkml:trace contextRef="#ctx0" brushRef="#br0" timeOffset="2">14028 99 9502,'-2'-12'-545,"1"7"404,0 1 86,1 1 380,-1 1-20,0-1 400,1 2-362,1 2-117,1 1-190,4 5-134,1 1 140,4 3-61,1 0 64,1 2-19,1 1-50,-1 1 5,0 1 4,-2 1-28,-1 1-23,-3-1-1,-2 3-75,-3-2 88,-4 3 20,-3 0 41,-7 0 8,-5 1-380,-3 0 279,-3 0-285,-2 0 371,0 0 0,-2 0 0</inkml:trace>
  <inkml:trace contextRef="#ctx0" brushRef="#br0" timeOffset="3">13621 106 9502,'-6'-3'-289,"4"1"19,1 1 498,0-1-163,0 2 309,0 1-199,-2 2-83,-1 2 44,-2 4-49,-1 2-38,-2 3 28,0 1-20,-1 3-31,0 1-21,1 1 15,1 1 0,1 1-41,3 0 12,2 0-89,1-2-57,3 1 54,2-2-64,3-2 78,3 0-89,4-3 37,1 0-69,1-3 64,1-1-17,0-2-17,1-2 56,1-1 25,0-2 97,1 0 0,1 1 0</inkml:trace>
  <inkml:trace contextRef="#ctx0" brushRef="#br0" timeOffset="4">13853 216 9421,'-5'0'180,"3"2"-159,2 3 35,0 2-39,-1 1 46,1 2-54,0 0-13,0 1-1,0 1 2,1-1-14,-1 1-32,1 0 2,0 0-96,1-1 85,-1 0-99,1-1 83,0 0-108,0-2 59,0 0-103,0-1 129,-1 0 20,1-1 77,1 0 0,-1 0 0</inkml:trace>
  <inkml:trace contextRef="#ctx0" brushRef="#br0" timeOffset="5">9424 365 9502,'-1'-32'49,"1"18"-17,-1 4 42,1 0 8,-1 2-113,1 2 46,1 1-91,-1 2 92,2 0-119,1 1 77,1 1-133,0 0-23,1 1 49,-1-1-74,1 2 133,-1 0 13,-1 3 66,1 2-5,-1 2 0,0 2 0</inkml:trace>
  <inkml:trace contextRef="#ctx0" brushRef="#br0" timeOffset="6">11441 428 9502,'-15'-39'-452,"8"24"459,1 1 82,0 4 11,2 1-3,1 2-133,1 2-18,1 1-133,1 1 39,0 2-43,2 0 101,1 2 10,1 1 65,1 2 1,1 2 14,0 3 0,1 1 0</inkml:trace>
  <inkml:trace contextRef="#ctx0" brushRef="#br0" timeOffset="7">9607 397 9502,'0'-12'16,"0"8"66,0 0-87,1 1 39,1 0-34,3 1 19,1 0-13,2 1-13,0 1-25,2 1 34,0 1 53,1 2 11,0 2-6,-1 3-109,0 0 20,-1 2-97,-2 0-12,-1 2 36,-2 0-45,-2 1 74,-1-1-121,-2 2 49,-1 0-24,-4 0 79,-4 1 90,-3-1 0,-2 0 0</inkml:trace>
  <inkml:trace contextRef="#ctx0" brushRef="#br0" timeOffset="8">11937 408 9502,'0'-14'-30,"1"10"132,0 1-4,3 1 53,0 1-49,3 0-18,1 1-12,2 2 23,1 0-40,2 4-18,0 0-10,3 3 27,-1 0-12,4 2 13,-1 0-33,2 4-28,2 0 26,-1 4-13,2 2 14,0 3-7,-1 1 38,0 3-55,-1 1 59,-1 2-20,0 1 10,-3 0-8,-2 0-69,-4-1 48,-2 2-48,-4-3 66,-2 1-53,-3-1-17,-4-2-3,-3 1 4,-4-4-27,-6 1 11,0-3-72,-5-1 69,-1-1 13,-3-1 15,-2-1-156,-3 0-103,0 0-68,0-2 11,2-1 198,2 0 55,3-2 88,1 0 0,2-1 0</inkml:trace>
  <inkml:trace contextRef="#ctx0" brushRef="#br0" timeOffset="9">9238 463 9502,'-5'-15'-187,"1"8"19,2 2 240,-2 1 31,2 1 100,-1 0-27,0 1-155,0 1 15,0 1-69,-1-1 13,2 2 15,-1 1 13,0 1 22,0 3-48,0 2 20,0 1-78,1 1 78,-1 1-55,1 2 22,1-1-25,-1 2-36,1-1 10,0 0 16,1-1-13,0 0 23,0-1-28,1-1 6,1-1-44,2-1 83,2 0-46,1-2 54,1-1-49,0-1-9,0-1-6,1 0 2,0-1 64,0-1 4,1 0 25,0 0 0,1 0 0</inkml:trace>
  <inkml:trace contextRef="#ctx0" brushRef="#br0" timeOffset="10">9428 506 9090,'0'-18'-341,"0"11"398,0 0-32,0 1 150,0 0-19,0 1 139,-1 2-175,1 0 32,0 2-198,1-1 72,0 2-84,2 1-25,-1 2 40,1 2-55,-1 1 87,0 3-58,0-1 88,-1 1-68,0 0 72,-1 1-113,0-1 32,0 0-108,0-1 3,1-1 20,-1-1-31,1-1 75,-1-1 31,2-1 37,0-1 31,1 0 0,1 1 0</inkml:trace>
  <inkml:trace contextRef="#ctx0" brushRef="#br0" timeOffset="11">11209 506 9502,'-13'-19'-99,"8"12"11,3 1 145,0 1-27,2 1 89,0 1-54,0 1 59,0 0-45,-1 2 44,-1 2-119,-2 4 47,0 2-48,-3 5 59,1 1-6,-1 3-5,0 1 3,-1 2-79,1 0-44,1 2-47,2-1-20,0 1-28,2-2 37,1 0-66,2-3 9,2 0 16,3-2-31,3 0 66,1-3 51,3-1 36,3-2 46,2 0 0,1-1 0</inkml:trace>
  <inkml:trace contextRef="#ctx0" brushRef="#br0" timeOffset="12">11704 501 9502,'0'-11'-672,"0"7"850,0 1 442,-1 1-323,1 4 78,2 0-239,0 7-199,3-1 45,2 3-141,1 0 93,1-1 3,2 2-5,-2-1 25,0 1-72,-2 0 66,0 0-83,-4-1 65,-1 2-70,-2-1 55,-4 2-69,-2-1 69,-5 1 18,-2-2 44,-2 2 12,0-2 8,-2 1 0,-1 0 0</inkml:trace>
  <inkml:trace contextRef="#ctx0" brushRef="#br0" timeOffset="13">7259 554 11075,'0'-18'-733,"0"9"629,0 3 49,0 0 112,0 1-24,0 0 26,0 2-35,0-1-17,0 2 38,-1 0 33,-1 1 36,0 1 67,-2 0 10,-1 2 49,-1 1-71,-2 5-3,-2 1-5,-1 5-52,-2 1-1,-2 5-37,0 1-53,-2 5-31,0 1-51,-2 5 14,1 1-50,1 2 75,2 2-21,2-2 10,3 0-11,3-1-16,4-3-15,1 1-5,3-4 38,3 0-10,3-4-29,3 0 21,3-2-46,2-1 59,3-1-1,0-1-36,1-2 1,1 0 9,-1-2-143,1 1 110,0-2-111,-1-1 63,-1 0 99,0-2-42,1-2 97,-1-1-25,2-1 41,1-1 0,1 0 0</inkml:trace>
  <inkml:trace contextRef="#ctx0" brushRef="#br0" timeOffset="14">11455 554 9502,'-1'-11'137,"0"8"-1,1 5 28,0 0-116,2 8-73,0-2-46,2 5-30,0-2 92,0 1 26,-1 0 49,0 0 7,-1 1-267,0 0 64,-1-1-181,1 0-2,-1-1 112,-1-1-83,1-1 166,-1-1 51,1-1 67,1 0 0,1-1 0</inkml:trace>
  <inkml:trace contextRef="#ctx0" brushRef="#br0" timeOffset="15">7573 738 9502,'-13'-25'-421,"7"14"327,2 1 287,0 1-41,2 0 213,1 2-124,0 1-48,0 1-26,1 1-21,0 1-72,0 1 50,1 3-97,1 2 91,3 4-50,1 2 19,2 3-42,0 2 18,1 1-9,-1 4-6,1 0-27,-2 4 3,0-1-76,-1 4 63,-2-1-72,1 4 68,-3-5 4,0 6 43,0-6-7,0 3-7,-1-3-63,0-1-4,1-2-54,-1-1-51,0-4 29,0 0-76,0-3 110,-1-2-18,0-3 73,0 0-27,0-4 73,0 0-7,0-2 15,-1-2 18,0-1-64,-2-2 29,1-4-24,0-3 7,0-3 3,1-2 1,0-3-6,0-2-1,2-1 4,0 0 1,4-1 36,2 2-28,2 1 24,3 2 56,0 2-20,2 2 80,-1 2-79,1 3-17,0 1-20,-1 2-17,-1 2 37,0 2-8,-1 1 19,-1 2-9,-1 3-58,0 3 31,-1 5-33,-1 0 48,0 5-190,-1-1 35,0 3-134,-1 0-186,0 1 111,-1 0-165,-1 3 171,-1-2-126,0 3 261,0-3-132,1 2 305,1-4 0,1 1 0</inkml:trace>
  <inkml:trace contextRef="#ctx0" brushRef="#br0" timeOffset="16">8690 696 11257,'-3'-15'-942,"2"9"739,-2 1 202,1 1 20,-1 2 150,1-1-107,-1 2 171,-1 0-180,-1 1 194,0 0-98,-2 2 42,1 2 55,-2 3-92,0 2 62,0 4-110,0 1-8,-1 4-72,2-1-107,-1 5-38,3-1-29,-1 3 36,1 0-31,0 1 42,2 0-87,0 0 101,2-2-134,0-1 80,1-2-105,1-1-57,2-2 63,3 0-82,2-3 104,3 0 114,1-2 42,4-1 73,2-1 0,2 0 1</inkml:trace>
  <inkml:trace contextRef="#ctx0" brushRef="#br0" timeOffset="17">12642 842 9502,'-3'-13'-606,"1"6"657,0 1 42,1 1 201,1 0-124,0 0-24,0 1-67,2 0 1,3-1 8,3 2-14,3-1 25,2 2-22,1 0 18,1 1-76,1 0 57,0 1-57,0 2 6,-1 2-25,0 2-5,-1 1-55,-1 3 49,-2-1-26,-1 2 35,-1-1 25,-3 2 25,-1-2-35,-2 2 28,-1-1-135,-1 0 41,-2-2-128,-1 1 109,-2-3-3,-3 1 63,0-3-8,-2-1 37,1-1-29,0-2 29,1 0 44,1-1-50,0-2 55,2 0-69,2-4 40,1-2-27,0-2 37,2-3-32,0-1-4,2-4 10,3 1-10,0-3 64,2 1-44,0-2 48,0 3-58,1 0 142,0 2-34,0 1 125,-1 2-124,-1 2 100,-1 3-94,0 1 131,-2 3-217,0 1 36,0 1-138,0 2 110,1 2-54,1 2 52,0 4-32,0 3 24,0 2-72,0 3 21,-1 0-120,0 3-11,-2-1 26,0 2-43,-1-1-25,0 0 28,-1 0-63,2-1 91,-1-1-119,2-1 72,1-1-116,2-1 110,2-1 39,3 0 6,2-2 50,4-2-227,1-2 212,4-2-131,1-1 224,3 0 0,1 0 0</inkml:trace>
  <inkml:trace contextRef="#ctx0" brushRef="#br0" timeOffset="18">6413 727 9502,'3'-12'-437,"0"7"379,-2 1 76,2 0 39,-1 1 20,0 0 16,0 1-10,0 0 1,0 1-36,0 0 133,0 0-104,-2 2 40,-1 1-128,-5 3-5,-3 1-74,-6 2 83,-3 1-71,-3 1 58,-4 1-31,-3 2 9,-2-1 4,-2 1-30,-1 1 71,-1-1-43,0 1 38,2 0-49,-1-1 35,2 0-36,0 1 36,4-3-57,-2 2 41,3-2-40,0 0 81,3-1-21,0 0 19,3-2-25,1-1 34,1 0-25,2 0 27,1-2 19,3 1-43,1-2 47,2 0-56,2-1 73,2-1-49,2 0 161,1-1-131,3 0 123,2 0-125,7-1 32,0 1-38,6 0 23,0-1-11,4 1 16,1-1-23,4 2 7,0-1-3,2 2 1,1-1 5,1 0-2,0 1-1,1-1 6,-3 1-42,3 0 30,-4-1-33,0 0 3,-2 0 14,-2-1-13,-2 0 19,-1 0-17,-3 0 12,0 0-14,-3-1-48,0 0 54,-4 1-58,-1-1 66,-2 1-50,0-1 35,-3 1-42,0 0 50,-1 1-60,-1 0 42,0-1-47,0 1 31,-1 0 7,0 1-10,0 0 9,0 0-22,0 0 12,0 0-15,0 0 47,-1 0-18,0 0 19,-4 1-23,0-2 1,-4 1 0,1-1 4,-3 0-4,0 0 13,-1-1-9,-1 1 8,-3 0-63,1-1 41,-3 2-43,1-1 53,-1 1-73,-2 0 51,1 1-57,-1 0 31,1 1 22,0-1-30,-2 2 36,2-1-8,-1 1 3,0 1-12,0-1 4,1 0 45,1 0 14,0 1 7,1-1 32,1 1-24,0-1-2,1 0 2,1 0 23,1 0-39,0 0 47,2 0-47,1 0-14,0 0 19,2 0-15,1-1 9,1 1-5,1-1 9,2 0-7,0 0-19,2 0 12,0-1-16,1 1 68,0-1 9,1 0 5,1-1-16,4 1 7,0-1 10,3 0 14,2 0 41,2-1-24,2 1 4,3-2-17,2 1 1,5-1 18,2-1-6,4 0 22,1 0-68,3 0 23,2-2-7,2-1-40,-1-1-9,5-2-3,-3 1 4,6-1-17,-5 0-19,6-1-1,-6 2-58,6-2 45,-8 2-13,3 0 18,-4 0-71,-3 1 22,-4 1-115,-2 0 113,-4 1-5,-2 1 47,-5 0-1,-3 0-329,-4 1 101,-2 0-114,-2 0 205,-1 2 170,-1 1 0,0 2 0</inkml:trace>
  <inkml:trace contextRef="#ctx0" brushRef="#br0" timeOffset="19">9871 752 9502,'-8'-17'46,"4"9"37,0 1-15,1 2 72,0 1-46,0 1 63,2 0-287,0 2 123,2 1-166,1 2 174,5 5 6,0 0 36,2 3-36,0 1 39,1 1 13,-1 1-59,-1 0 36,0 1-88,-2-1 74,-1 1-42,-3 1-11,0-1 37,-2 0-40,-2 0 59,-4-1-114,-2 0 22,-4 1-100,-2-1 92,-1 1-128,0 0 70,-1-1-128,1 0 23,1-1 116,0-2-6,-1 1 128,-1-1 0,-1 1 0</inkml:trace>
  <inkml:trace contextRef="#ctx0" brushRef="#br1" timeOffset="20">14127 897 9502,'-3'-12'-152,"1"7"38,0 1 125,1 1-86,1 0 53,1 0-94,4 0 112,4-1 9,6 0 58,5-1-6,5 0-61,4 0-14,4-2-5,0 1 6,4-2 10,2 2 25,1-1-32,3 1 46,0-1-29,4 0 18,2 1-24,2 0 7,7-1 12,-3 1-12,10-1 15,-5 2-2,7-1-1,-2 1 0,3 1 3,2-1-2,1 2 5,-2-1-5,5 2-1,-6 0 0,7 1-2,-4 0-10,5 0 13,-5 1-15,3 1 16,-1 1 3,-1 2-3,4 1 5,-3 1-20,-1 0 10,0 2-10,-3-1 12,3 3-4,-1-1 2,2 1-2,-3 0 2,-2 0-11,-1 1 7,-3-1-8,1 1 12,-3 0-1,-2 1 1,2 0 2,-7-1 12,4 2-10,-7-1 10,3 2-24,-5-1 6,2 1-4,-4 0 6,0-1-5,-2 2 4,-1-1-5,-2 0 3,0 0 5,-5-1-6,2 2 4,-4-2-2,2 2 2,-3-1-4,-1 1 3,-2-1-14,-2-1 9,0 1-9,-4-3 12,-1 2 2,-2-2-1,-2-1 0,-1 1-4,-4-2 2,0 0-1,-2 0-8,-2-1-9,0 0 1,-2 0-2,-1 0 13,-1-1 3,0 0-4,-1 0 3,-1-1-49,0 0 35,-1-1-39,-1 0 52,0 0-7,0-1 5,-2 0-6,1-1 17,-1 0-13,0 0 14,0-1-17,0 0 35,0 0-23,0 0 25,2 0 22,1 1-39,2-2 47,2 2-54,2-2 1,2 2 1,1-1 1,0 0-69,1 0 54,-1 0-56,-1 0 70,-2 1-28,0-1 18,-3 0-21,0-1 19,-2 1-16,-2-1 1,-1-1-592,-1 0 455,-1-1-433,3-1 587,2-1 0,2-2 0</inkml:trace>
  <inkml:trace contextRef="#ctx0" brushRef="#br0" timeOffset="21">13465 799 9502,'-8'-25'315,"4"16"-170,0 3-123,1 2 38,2 1-113,0 1 131,0 0 20,1 2 78,-1-1 0</inkml:trace>
  <inkml:trace contextRef="#ctx0" brushRef="#br0" timeOffset="22">8796 913 9502,'-9'-12'-279,"4"6"377,1 2 8,1 0 51,1 1-33,1 0 23,1 0-11,-1 0 9,2 0-79,0 0 62,2-1-65,3 1-5,1-1-17,2 1 6,1 0-6,1 1 4,-1-1-11,1 2-61,-2 0-30,1 2 38,-2 0-67,-1 3 102,0 2-27,-2 1 66,-1 3-47,-1 0 41,-1 0-125,0 1 52,-2 0-109,1 1 23,-2-2 5,1 0-22,-2-1 71,0 0-39,0-3 66,-1 0-28,1-2 149,1-1-7,0-5 36,1 0-56,2-7-67,1 0 57,1-3-38,2 0 54,2-2 11,-1 1-30,2-3 56,-1 3-75,2-3 69,-2 4-5,1-1 12,-1 1 25,0 3-70,-1 1 27,1 2-32,-3 2 0,2 2 10,-2 0-3,0 3 24,0 0-127,0 3 44,0 2-111,0 4 14,0 1 21,0 2-38,1 0 81,-1 1-112,-1 0 63,2-1-86,-2 0-114,1 0 57,1-1-83,0-1 59,1-1-15,1-1 3,2-1-55,2-2 83,1-1 91,3-2 50,0 0 85,3-1 0,0-1 0</inkml:trace>
  <inkml:trace contextRef="#ctx0" brushRef="#br0" timeOffset="23">10671 960 9502,'0'-19'223,"0"12"-77,-1 4-83,0 0 116,0 2-244,0 0 153,0 2-233,0 0 95,1 3-18,0 0 73,0 2-66,2 0 57,2-1-76,0 0 24,3-1 50,0-1-57,2-2 77,0 0-44,1-1 42,0 0-17,2-1 7,-1-2 44,2-2 24,-1-1 5,1-4 75,-1 1-68,-1-2 77,-1 1-69,0-2 72,-2 2-44,0-1 77,-2 2-66,0 0-15,-2 2-10,0 0-29,-1 2 78,0 1-47,-1 0 49,-1 2-206,0 0 30,0 3-122,1 1 76,1 4 46,0 1-31,1 4 48,1 1-18,-1 1 44,3 2 1,-1 1-7,2 2-9,-1 0 34,3 2-24,-1-1 34,1 1-43,0-2 17,0 2-10,-1-1 24,0 1-58,-2-1 41,-1 0-42,-1-2 2,-1 1 27,-1-1-32,0 0 41,-2-1-35,0-1 24,-1-2-29,0 0 30,-2-2 9,0-2-13,-3-1 12,-1 0 5,-2-3-12,-4-1 17,-1-1-19,-3-1-155,-2-1 38,-1-1-137,-1-1 140,-1-1-178,1-3 103,0-3-142,3-1-80,0-5 96,3 0-105,2-3 231,2-1 69,2-3 113,2-2 0,-1-2 0</inkml:trace>
  <inkml:trace contextRef="#ctx0" brushRef="#br0" timeOffset="24">4842 955 10195,'-12'-20'-1142,"7"11"1252,0 0 10,1 1 229,0 1-89,2 1-129,-1 1 48,1 0-148,0 1 108,1 1-49,0 2-13,1 3-3,0 1-78,1 7 57,1 0-9,2 4 2,0 1-42,1 1-2,-1 3-5,0 1 55,-1 1-25,-2 2 26,0 0-205,-1 3 67,-1-1-129,-1 4 104,-2-3-165,-1 2 60,1-2-47,-1 1 139,-1 0 128,1-2 0,-2 2 0</inkml:trace>
  <inkml:trace contextRef="#ctx0" brushRef="#br0" timeOffset="25">13417 1029 9502,'-13'-8'234,"8"5"-38,2 2 12,0-1-65,1 1 71,1-1-137,0 3 137,3 1-246,2 5 75,1-1-118,2 4 69,0 0-9,0 2 5,0 0-29,0 2-16,-2 0 30,0 1-22,-1 0 73,-2 1-28,0-1 22,-1 0-3,0 0 10,-2 0-6,-1-1 6,-4 0-98,-1 0 23,-3 0-80,0-3 86,-2 2-79,0-4 62,-2 2-87,1-3-118,-1 0 34,1-3-81,1 0 67,1-2 148,2-2-2,2-1 98,1 0 0,-1-1 0</inkml:trace>
  <inkml:trace contextRef="#ctx0" brushRef="#br0" timeOffset="26">8247 1132 12795,'-13'-12'-1091,"6"8"1112,1 1 128,0 1 64,0 0 44,0 1-104,0 2 207,0 0-55,0 3-16,0 3-17,1 2-245,0 3 41,1 1-170,0 2 41,0 0-183,1 3-15,0-2-2,2 3 30,0-2 94,0 3-1,1-2 0,0 1 5,1-2-76,2 0 109,1-1-100,2-1 72,1-1-17,2-1 48,0-2 18,1-1 59,1-2-17,1-3 119,-1-1 23,3-2 160,-2-1-8,2-2 39,-1-2-47,0-2-47,-1-3-20,1-3-87,-2 0-55,0-4-56,-1 0-35,-1-5-45,-1 1-44,-2-4-23,0-1-21,-2-2 32,-1 0-28,-1-2 14,-1 2 3,-1 1 96,-1 4-15,-3 1 51,-1 2-74,-2 3 54,-2 2 32,-1 1 37,-1 3 27,-1 1-11,-1 1 38,0 1 41,0 2 82,-1 1-9,1 0 56,0 2-44,1 0-56,1 2 39,1 1-44,1 3-32,1 2-29,0 4-78,2 2-34,1 1-87,1 1-27,2 2-119,1-2-57,1 2 21,2-2-65,3 1 114,2-2-27,4 0 65,1-3 35,3 0 63,0-2-74,3-1 76,-1-3-69,4-1 31,0-2 136,3-1-37,1-2 104,3 0 0,-1-2 1</inkml:trace>
  <inkml:trace contextRef="#ctx0" brushRef="#br1" timeOffset="27">18548 1227 9502,'-1'-19'-369,"0"10"79,-1 0 77,0 2 177,0 0-7,0 1 98,1 0 65,0 1-88,1-1 62,-1 2-72,1 0 37,0 1-23,0 1-12,1 0-4,-1 1-26,1 0 34,1 1 0,0 1 3,-1 0 6,1 3 1,-1 2-53,1 2-19,0 1-13,0 0-19,1 2 67,0 1-21,0 1 22,2 1-9,0 0-1,0 3-2,1-2 6,0 3 4,-1-2-4,2 1 3,-1-1 2,1 0 0,-1 0-1,0-1 1,0-1 2,0 0-2,-2 0 2,0-1-3,-1 0-1,0-1 1,-1-1 1,-1 0 12,0 0-8,0 0 9,0 0-13,-1 1 40,0-1-28,-2 2 31,-1-1 0,-3 2-25,-2-2 28,-3 2-32,-2-1-3,-3 1-6,-1-2 7,-4 0-102,0 0 34,-6 0-87,1 1 91,-8 0-151,0 1 165,-8 1-121,0 0 158,-8 2 0,-1 0 0</inkml:trace>
  <inkml:trace contextRef="#ctx0" brushRef="#br0" timeOffset="28">10080 1192 9502,'-2'-13'128,"1"8"-46,0 1 107,0 1-126,0 0-6,0 1-24,1 0 16,0 1-34,2 0 24,2 0-95,3 1 96,2 0-90,3 0 33,0 0-17,4 0-104,0 1 95,2 1-107,0-1 89,3 1 27,-1 0 2,2-2 40,-2 1-291,2-1 224,-1 1-197,2-2 256,0-1 0,2-1 0</inkml:trace>
  <inkml:trace contextRef="#ctx0" brushRef="#br0" timeOffset="29">3272 1299 9502,'-25'-16'-134,"14"9"192,2 3 56,1 0 16,1 1-22,2 1 13,-1 0-16,2 1 18,0 0-105,1 0 21,1 2-83,2 1 31,-1 3 7,2 1 26,1 4 13,2-1-31,3 4 59,2-1-63,3 1 61,0 1-50,2 1 11,0-1-20,1 2-12,-1-1-6,1 1-11,-1-1 13,-2 0 0,-1-1-4,-2 0-7,-3 0-67,-2 0 49,-2 1-68,-3 0 59,-2 1-130,-6 0 51,-3-1-118,-4 2 115,-2-2 45,-4 1 63,0-1 28,-4 2 0,1-1 0</inkml:trace>
  <inkml:trace contextRef="#ctx0" brushRef="#br1" timeOffset="30">20486 1338 9502,'-4'-31'245,"1"19"-32,0 4 190,1 2-55,0 3 97,1 1-149,1 2 74,-1 3-235,2 4-38,-1 2-27,2 3 0,0 1 13,1 2-56,0-1 20,0 4-93,0-2 103,0 2-37,0 0 90,0 2-111,-1-2-368,0 1 24,1-1-238,-2 1 257,1-1 119,1 1 43,-1-3 56,2 2-312,0-3-5,3 2-167,-1-4 229,2 1 201,0-3 162,0-1 0,1 0 0</inkml:trace>
  <inkml:trace contextRef="#ctx0" brushRef="#br0" timeOffset="31">2078 1348 10612,'-12'-10'-488,"7"8"501,0 0 52,2 2 75,-1 0-137,2 0 61,-1 0-117,5-2 80,2 1 45,8-3-73,1 1 36,5-3-102,1 2 40,4-1-91,0 0 33,4 0-103,0 1 86,4 0 10,0 2 52,2-1 31,2 1 0,0 0 0</inkml:trace>
  <inkml:trace contextRef="#ctx0" brushRef="#br0" timeOffset="32">867 1377 9502,'-11'-10'-855,"7"5"878,0 2 5,1-1 60,-1 1 12,1-1 21,0 2 10,0-1-14,1 1-63,0 0 8,1 1 57,0 0-54,1 2 45,2 0-77,2 3 12,1 0-18,3 2-32,0-1 18,1 1-18,1 1 34,0 0-41,1 1 30,1 0-35,0 1 39,2 0 5,-3 0-11,3 1 13,-3 0-49,2-1 34,-1 1-39,-1-1 41,1-1-37,-2 1 27,0 0-29,0 0 47,-1 0-14,-1 0 14,1 0-16,-1 0 10,1-1-8,0 1 9,-1 0-10,1 0 2,-1 0-3,-1 0 2,0 0-9,0 0 6,-2 0-4,0 1 9,-1-1 17,-1 2-10,-1-3 10,-1 3-21,1-2 2,-1 1-3,-1-1 3,0 0 2,0 0-2,0-1 1,0 0-8,0-1 7,0 0-8,0 0 12,-1-2-8,-1 1 6,1-1-7,0-1 7,-1 0-6,0 0 4,-1 0-4,-1 0 27,-1 0-17,-3 1 20,-2 0-24,-4 1 3,-2 0-1,-2 1 1,-1-2-46,-2 1-14,1-2-4,-1-1 11,3-1 39,0 0 1,2-2-8,2 0-4,1-1 7,2-2-7,3-3 10,1-3-5,2-4-5,2-2 4,1-3-30,3-2 34,1 0-29,3-2 36,3 2-10,3-2-1,1 2-1,3 0-1,0 2-42,1 1 31,-2 2-34,0 2-11,-1 0-51,-1 3-20,-2 1-32,-2 2-105,0 1 161,-2 2-93,1-1 204,0 0 0,0 0 0</inkml:trace>
  <inkml:trace contextRef="#ctx0" brushRef="#br1" timeOffset="33">20334 1394 9502,'2'-16'-260,"-2"9"447,0 3-19,0 1 207,0 0-99,-1 2-23,0 0 21,-1 0-71,0 1-4,-1 1-85,0 2 8,-1 2 9,0 2-85,-2 2 15,0 3-76,-1 0 84,-1 3 13,-1 0 49,-1 2 14,0 0-437,-1 1 100,1 0-324,-1 1 273,1-2-176,1 0 132,1-1-180,2-1 99,1-2 79,1-2-38,2-1 96,0-2 88,2-2 68,-1-2 75,1-2 0,0-2 0,0-3 0,0-4 0,0-4 0,0-3 0,0-2 0</inkml:trace>
  <inkml:trace contextRef="#ctx0" brushRef="#br0" timeOffset="34">2621 1395 10191,'0'-12'-264,"0"7"187,0 0-19,0 2 97,0 0 88,0 0 3,0 1 66,0 1-6,-1 0-13,-1 0 50,-2 1-47,-1 2-22,-3 0 60,-1 4-49,-2 1-11,-1 3 1,0 3-77,-1 1 68,1 3-77,-1 0 55,2 1-72,0 1 47,1 3-34,1-2 17,1 3-35,1-2-210,3 0 29,2 0-141,1-1 101,1 1 115,2-3-33,0 0 86,5-2-233,1-2-131,5 0 93,0-4-17,6 1 327,2-3 0,2 1 0</inkml:trace>
  <inkml:trace contextRef="#ctx0" brushRef="#br0" timeOffset="35">2853 1471 13009,'-3'-16'-2163,"0"9"1892,1 1 357,-1 1-33,0 0-70,0 1-52,0 1 15,-1 0-3,0 1 178,-1 1 141,-1 0 83,-2 2 72,0 1 27,-1 2 33,0 2-78,0 3 21,0 1-157,1 3-47,1-1-155,0 3-113,2 0-93,1 1-85,1 1-44,1-1 31,1 0-55,1 0 89,0-1 7,2-1 14,0 0 8,3-1-5,1-2 1,2 0 24,1-2 51,1 0 43,0-3 57,1 0 77,0-1-6,1-2 175,-1 0-29,2-3 132,-1 1-80,1-2 28,-1 0-48,1-2 32,0-2-16,0-2-12,0-1-26,-1-1-55,0-1-12,-1 0-73,-1-2-52,0-1-69,-2-1-94,-1-2-57,-2 1-52,-1-4-24,-2 2-19,-1-1 2,-2 0-2,-2 1 0,-2 1-24,-2 0 75,-1 2-34,-2 0 104,0 3-2,0 0 88,-1 1 38,0 2 92,0 1 59,0 1 64,0 1 56,-1 1 27,0 1-16,-1 2 21,1-1-19,-1 2 5,0 0-1,0 2 10,1 2 5,-1 2-12,1 1-4,1 3-79,0 1-13,2 1-81,1 1-40,1 0-86,1 0-66,3 0-136,0-1-10,2 1-47,1-1 37,1 0 3,2-1-32,3-1 24,2-1-131,4 0 140,0-2-30,4 0 24,0-2 137,4-1 2,1-2 156,4-1 76,1-1 15,3-2-20,0-2 1,2-3 0</inkml:trace>
  <inkml:trace contextRef="#ctx0" brushRef="#br1" timeOffset="36">20180 1480 9502,'-10'-23'131,"4"13"67,-2-1-36,2 2 33,-2 0-64,3 2 110,-2 1-13,3 1 86,0 1-130,1 2 111,2 0-189,0 4 97,1 0-106,1 5-4,2 1-110,1 3 38,3 1-91,0 1 70,2 1 27,-1 0 30,2 1-48,0 0-427,0 2 35,-1-2-281,1 2 252,-1-1-96,1-1 82,0-1-109,3 0 276,-1-3 125,3 0 134,0-3 0,2 0 0</inkml:trace>
  <inkml:trace contextRef="#ctx0" brushRef="#br0" timeOffset="37">2191 1424 9502,'-6'-9'-381,"4"7"506,0 1 3,0 0 6,1 2-111,0 1-19,0 3-79,1 0 50,0 3 30,1 0 14,1 2 23,0-1 17,2 3-8,1-2 5,1 4-6,0-1-54,0 2 34,1 0-35,0 2-21,-1-1 46,2 1-48,-2-1 60,1 1-27,-1-2 19,0 1-19,0-2 21,-2 1 0,0-2-3,0-1-7,-2-1 65,-1-1-51,-1-1 52,0 0-63,-3-2 8,-2 0-4,-2-1 7,-5 0-81,0-1 13,-3-1-64,0-2 72,-2 1 15,0-3 35,-1 1-2,1-1 2,-1 0-18,2-1 5,0-2-13,1-2 6,-1-3 0,0-3 0</inkml:trace>
  <inkml:trace contextRef="#ctx0" brushRef="#br1" timeOffset="38">19680 1473 9502,'-8'-18'-295,"4"11"282,1 1 56,1 1-4,-1-1 236,1 1-45,-1 0 162,0 2-111,1-1-4,1 2-124,0 3 20,1 1-165,1 6 2,1 0 20,2 4 6,1 0-16,2 1-25,0 1-13,0 0 11,1 0 0,0 1 29,-1-1-34,0 0-32,-1-1 26,0 0-82,-1-2 78,-1 0-61,-1-2 29,-1 0-21,-1-2-30,1 0 74,-2-2-28,0-2 59,0-1-13,0-3 13,-1-3-24,0-4 3,-1-2 28,1-2-16,0-2 27,0-1-27,0-2 4,1 1-4,0 0 4,0 0-2,1 1 71,1 2-53,2 0 51,1 2 21,1 1-19,0 3 77,-1 0-71,1 3-17,-1 1-18,0 1-16,-1 1 90,1 2 2,0 1 29,0 3-29,0 3-113,1 1 36,-1 2-34,0 0-50,1 3 40,-2-2-109,0 2 93,-1 0-107,0-1 58,-1-2-99,0 0 85,0-2-36,-1-2 71,0-2-28,-1-1 36,1-2 67,-1-4 4,0-2 5,0-6-11,0 0 16,0-3 22,0 1 27,0-1 24,1 1-73,1 0 18,2 1-21,1 1 38,1 1 34,1 2-14,0 2 56,1 1-100,0 2 52,1 0-63,0 1-11,0 1 11,0 2 0,-1 2-68,0 1-4,0 3-19,-1 1 27,0 0-140,-1 2 42,0 1-135,-1 0-179,-1 1 133,0 1-184,-1-1 212,0 1 56,1-1 58,0 0-68,2-1 81,2-1-99,2-3 172,0-3-32,3 0 112,1-2 0,1 0 0</inkml:trace>
  <inkml:trace contextRef="#ctx0" brushRef="#br0" timeOffset="39">3705 1469 11591,'-16'-2'-214,"9"0"221,2 1 53,1-1 31,1 2-237,1-1 103,2 1-132,4-1 187,5 1 83,3-2 48,4 0-10,3-2-8,0 0-14,3-1 28,0 1-41,2 0 35,-2 0-79,3 0-15,-3 1-184,2 1 14,-4 0-112,2 0 80,-5 1-20,2 0 17,-4 0-71,0 1 55,-2-1-18,-2 1 97,-2 0 7,-1 0 66,-3 1-7,0 1-8,-2 2 1,1 1 0</inkml:trace>
  <inkml:trace contextRef="#ctx0" brushRef="#br0" timeOffset="40">4613 1532 14588,'-22'-3'-1069,"11"-1"836,3 2 164,-1-2 35,3 2-7,1-1-45,0 1-15,1-1-42,2 1-73,0 0 97,2 1 71,1-1 219,3 0 205,3 0 104,4 1-23,5-2-16,2 1-4,5 0 58,1 0-254,3 0-88,1 0-280,4 0-7,-1 0-87,4 0 100,-2 1-93,4-1 90,-3 0 61,2 0-2,-1 1 42,-2 0-371,0 0 86,-3 0-115,-1 0 209,-3 0 217,0-2 0,-1 0 0</inkml:trace>
  <inkml:trace contextRef="#ctx0" brushRef="#br0" timeOffset="41">3683 1661 11591,'-20'1'-803,"9"-1"754,2 0 11,-1 0 65,1 0 9,2 0 108,0 0-9,2 0 70,2-1-161,1-1-46,1 1-74,1-1 29,2 0 71,2-1 7,6 1 74,1-1-71,5 1 72,1 0 16,4 0 45,-1 1-82,2-1-76,0 2-158,1-1 49,-2 1-57,1 0 86,-1 0-82,1 0-27,0 0 16,3-1-47,-1 0 90,3 0 44,1-1 52,4-2 33,2-1 0,3-2 0</inkml:trace>
  <inkml:trace contextRef="#ctx0" brushRef="#br0" timeOffset="42">6057 1665 9502,'-1'-15'-158,"-1"10"6,1 1 51,-1 2 39,0 0 14,0 2 47,0-1 1,-1 1 0,1 1-1,0 0 1,0 3 0,0 0 0,0 3 0,-1 0 0</inkml:trace>
  <inkml:trace contextRef="#ctx0" brushRef="#br0" timeOffset="43">16738 1672 9502,'0'-12'-573,"0"7"559,0 1 22,0 1 34,0 0 61,0 1-42,0 1 6,1 0-30,2 1-26,0 1 31,1 2-6,0 1 0,-1 2 2,1 1-25,-2 0 25,1 2-23,-1 1 24,-1 1-51,0 1 36,0 1-42,-1 0 18,0 1 18,0 1-19,0 0 23,0-1-71,0 0 9,0 1-66,0-2 62,0 0-88,0-1 51,0 0-96,0 0 27,0-1-24,0-1 51,0-1-11,0-1 105,1-1-10,1 0 39,3-1 0,1-1 0,1 1 0</inkml:trace>
  <inkml:trace contextRef="#ctx0" brushRef="#br0" timeOffset="44">17055 1737 9502,'5'-15'-353,"-3"9"371,-1 0 9,-1 1 17,0 1 25,0 2 25,0-1-39,0 2-30,0 3-3,-1 0-1,-1 7-22,-2-1 2,-2 4-22,-1-1 4,-1 1 58,-1 0-30,0 0 23,-2 1-67,1-1-4,-2 1-23,0-1 22,0 1-105,1-2 47,-1 0-103,2-1 2,0 0 51,2-2-60,0 0 116,3 0 19,1-2 71,1 0 0,1-1 0,-1 1 0</inkml:trace>
  <inkml:trace contextRef="#ctx0" brushRef="#br0" timeOffset="45">17246 1747 9502,'0'-15'0,"0"10"0,0 2-128,0 1 91,0 0-73,1 2 133,1 1 21,0 2 13,0 2-11,1 1 8,-2 3-10,0 0-4,0 1 3,0 1-3,-1 0-52,0 2 40,0-2-40,1 2 59,0 0-50,0-1 35,0 0-44,1-1 46,-1 1-54,0-2-7,1 0-14,-1-1-27,0-1 22,0-1 3,0-2-3,-1 0 14,0-1 28,0-2-34,0-2 42,1-3-17,0-4 17,0-2-15,2-4 16,0 0-12,1-3-17,1 1 20,0-2-20,1 2 22,0-1 66,1 2-48,0 2 50,-1 1-11,1 2 13,-2 1 4,0 2-11,0 2-49,0 1-1,-2 1 14,1 2-11,0 0-15,-1 2 14,0 1-9,0 4-25,0 1 41,0 1-42,-1 1 42,0 1-38,0 0 20,-1 0-27,0-1-4,0 1-9,0-2-8,-1 0 10,0-1-15,0-1 36,0-2-40,0 0 46,0-2 28,0-1 26,1-5-13,-1 0 6,3-7-26,0 1-12,1-5 15,0 0-23,2 0 5,-1 0-1,1-1 14,0 3 52,0-1-35,0 3 36,0 1-17,0 2-24,0 1 27,-1 2-40,1 1-2,-1 1 0,1 0 5,0 2-1,0 1 69,0 1-48,0 2 56,0 3-115,0 1 50,0 2-53,0 1 64,0 0-146,0 2 33,-1-1-124,0 2 14,0-1 43,0 1-55,-1 0 125,1 1-1,1-1 77,1 1 0,0-1 0</inkml:trace>
  <inkml:trace contextRef="#ctx0" brushRef="#br0" timeOffset="46">16937 1787 9502,'-4'-16'-224,"0"10"164,0-2-130,-1 3 230,1-1 39,0 2-64,0 1 52,1 1-55,1 1 44,1-1-1,0 3-18,2 1 1,0 4 2,2 0-7,0 2 13,2-1-64,0 1 48,-1 1-61,2 0 63,-2 0-69,2 1-11,-1 0-6,1 1 15,0-1 55,0 1 4,1-1-2,1 1-145,1-1 16,2 1-93,-1 0 107,3-1 52,-1-1 45,4 0 0,-1 0 0</inkml:trace>
  <inkml:trace contextRef="#ctx0" brushRef="#br0" timeOffset="47">4721 1814 9502,'-1'-17'-297,"-1"9"379,1 0 51,0 2-13,0-1 12,1 1-18,0 0 7,0 1-65,0 0 68,0 1-66,0 1 82,0 1-93,1 1-21,0 0-8,0 1 30,0 1-6,1 2 12,-1 3-33,1 3-47,-1 1 22,1 3-11,1 0 16,-1 1 51,1 1 7,-1 0-31,1 0-69,-1 1 3,-1 0-74,0-1 80,-1-1-59,1 0 17,-1-2 4,0 0-1,0-2 18,0-1 21,0-1-31,1-2 60,1-1-7,-1-2 3,1-1-10,0-1 50,1-1-35,0-1 41,1-3-38,1-2-12,1-3 19,0-3-17,2-1 33,0-3-20,1 0 21,2-2-18,-1 2 47,2 0 23,0 2 1,1 1 44,-1 2-89,1 3 45,0 1-52,0 3-42,-1 1 34,1 2-37,-1 1 51,1 2-1,0 3 0,-1 3 12,0 1-87,0 2-5,-1 1-23,-3 0 22,0 0 44,-3 2 16,-1-2-43,-2 2-31,0-3-43,-1 2 19,-2-1 8,0-1 59,-2 0-6,0-3 5,-1 0-12,0-3 9,0-1-15,0-1 13,2-1 117,-1-2-18,1 0 113,1-3-117,0-1 2,0-5-69,1-2 31,0-3-10,1-3-9,1-1 9,1-2-17,2 0 85,0 2 23,2 0-5,0 2 71,0 1-81,0 2 69,1 1-68,-1 2 11,0 3-51,0 1 31,1 2-27,-1 1-47,2 1 38,-1 1-31,2 1-8,-1 1 1,2 3-10,-1 3 4,1 1 13,-1 3-36,1 0 9,-1 1-98,0 0 75,-1 1-99,0-1 95,-1 1-104,0 0 72,0-1-106,-1 0 102,0-2-243,0 1 99,0-2-171,0 0-86,1-1 108,1-2 14,2-1 158,4-1 188,2 0 0,3-2 0</inkml:trace>
  <inkml:trace contextRef="#ctx0" brushRef="#br0" timeOffset="48">6767 1823 9502,'-5'-18'-545,"3"10"718,1 3 230,1 1-130,0 1-85,0 0 4,0 2-48,0 3-59,0 2-21,0 7-36,0-1 32,0 5-98,0 0 36,0 0-127,0 1 130,0 0-175,0 1 86,0-1-119,0 0-80,0 0 103,0-1-111,-1-1 109,1 0-59,-1-2 138,0-1-47,1-2 154,1-1 0,-1-1 0</inkml:trace>
  <inkml:trace contextRef="#ctx0" brushRef="#br0" timeOffset="49">5877 1818 9502,'-7'-14'-196,"3"9"71,2 1 155,0 2 40,1 0 95,-1 0-73,1 1 81,0 3-113,0 1-1,-1 5 3,1 2 3,-1 2-26,0 3 31,0 0-31,-2 3 30,1 1-75,-2 2 53,0 0-60,0 0 73,1 0-65,1 0-14,0-1-3,2-1-48,1-1 89,0-1-42,2-2 40,3 0-39,2-2 25,3-2-33,1-1 0,3-2-13,2-2-3,2-1 3,0-2-70,2-1 13,-1-1-94,1-1 91,-2 0-143,0-1 78,-2-2-36,-1-2 103,0-3 101,-1-2 0,0-2 0</inkml:trace>
  <inkml:trace contextRef="#ctx0" brushRef="#br0" timeOffset="50">6305 1834 9502,'-19'0'-145,"11"0"64,1 0-93,0 0 195,1 0 20,0 0 82,1 0-21,1 0 5,0 0 168,2 0-229,3 0 125,2 0-245,5 0 80,2 0-66,2 0 57,2 0-84,0 0-41,1 0 30,1-1-67,1 1 111,-1-1-111,2 0 75,-2 0-109,3 0 80,-3 0-56,2 1 54,-1-1 3,-1 1 55,0 0 63,1-1 0,0 0 0</inkml:trace>
  <inkml:trace contextRef="#ctx0" brushRef="#br1" timeOffset="51">18495 1900 9502,'-13'-11'-506,"7"6"374,0 0 80,1 2 20,3 0 35,-1 1-45,3 0 26,-1 1-42,1-1 49,1 1-2,0 0 3,2 1-64,1-1 52,0 2-48,0 1 68,1 1 0,0 3 0</inkml:trace>
  <inkml:trace contextRef="#ctx0" brushRef="#br0" timeOffset="52">6297 1985 9502,'-11'3'-381,"5"-1"457,1 0 23,-1 0 43,2 0 4,0-1-96,2 0-20,0 1 53,1-1-41,2 0 139,1 0-80,3 0-89,3 0 9,3-1-88,2 0-19,3 0 43,0 0-57,4 0 78,-1 0-164,1 0 66,-1-1-107,1 0 69,-2 0 100,1 0-4,0-2 62,0-1 0,0-2 0</inkml:trace>
  <inkml:trace contextRef="#ctx0" brushRef="#br0" timeOffset="53">567 2098 12422,'-18'-9'-1520,"11"5"1459,-1-1 137,1 2-18,1 1 11,1 0-116,0 0 152,2 1-80,1 0 101,3 1 23,2 0 45,6 0 10,3 0 12,5 0-33,3 1-13,5-1 10,3-1-5,4 1-54,5-2 16,0 0-56,7-2 26,-3 0-50,6 0-16,-2-1-3,2 2-49,-5 0 12,3 0-5,-7 0-18,1 1-15,-4 0-42,-2 0 7,-4 1-132,0 0 105,-4 0-136,-1 1 129,-4-1-12,-1 1 75,-3 1-45,-3 0 3,-1 2-9,-3 1 5,-1 2 23,-1 1 0,0 1 0</inkml:trace>
  <inkml:trace contextRef="#ctx0" brushRef="#br1" timeOffset="54">19343 2151 9502,'-1'-22'0,"-1"13"0,0 3 129,0 1 0,0 1 112,-1 2-141,2 0 20,-1 1-83,1 2 49,0 1 5,-1 4-8,1 4-1,0 3-50,-1 4-52,-1 1-31,1 2-18,0 0-54,0 0 47,1 2-72,1-3 114,1 2-191,2-2 87,2 0-134,3 0-103,0 0 255,2 0-134,0-1 254,2 0 0,0 0 0</inkml:trace>
  <inkml:trace contextRef="#ctx0" brushRef="#br1" timeOffset="55">18502 2148 9502,'-5'-14'-97,"1"9"99,0 1 56,1 1-20,0 0 15,0 1 65,1 0 11,0 1-215,1 0 148,0 2-179,1 2 191,1 4 16,1 2-20,2 2-16,1 2 0,1 1-44,1 2 48,0 0-33,0 0-44,1 2-35,-1-1 14,1 1 12,-1-1 19,-1-1-18,-1 2-4,-1-3-44,-1 2 84,-2-3-52,0 1 45,-3-3-12,-1 1 4,-4-2-3,-4 0 6,-2-2-60,-5 1 42,-1-2-42,-3-1-11,0-2-22,-3-1-2,2-1 10,-1-2-18,2-1-18,3-1-10,0-3 11,5-2-19,1-2 13,5-2-6,1-1 66,4-3 69,1-1 0,1-1 0</inkml:trace>
  <inkml:trace contextRef="#ctx0" brushRef="#br1" timeOffset="56">18735 2288 9502,'-3'-12'-566,"1"8"532,0 1 35,0 0 9,1 1 56,0 1 6,1-1 14,0 0-13,1 1-34,1 0-4,3-1 4,3 0-72,4 0 48,0-1-52,4 1 19,-1 0-34,3 0-47,-2 0 35,2 0-69,-1 1 72,-2 0-90,-1 1 85,-2-1-79,-2 1 118,-1 2-57,-4-1 84,0 4 0,-4 1 0,0 2 0,-1 1 0</inkml:trace>
  <inkml:trace contextRef="#ctx0" brushRef="#br0" timeOffset="57">1745 2348 9502,'-24'-24'51,"15"16"-1,3 2-71,3 3 39,1 1-379,1 0 228,0 3-219,1 1 258,0 3 72,0 3-3,-2 1 25,-1 2 0,-1-1 0</inkml:trace>
  <inkml:trace contextRef="#ctx0" brushRef="#br0" timeOffset="58">735 2359 12709,'-8'-15'-1852,"3"9"1531,-1 0 305,0 3 103,1-1 69,0 2-120,0 0 109,0 1-30,0 0 83,1 1 94,0 0-72,1 0 65,0 3-60,2 0-84,-1 3-67,2 0-112,0 2-29,1-1-109,1 2-103,2-1-79,3 2 41,2-1 72,2 2 81,-1-1 55,3 3 13,-1-1 40,1 2 54,0-1 0,0 1 33,-1 1-61,1 0 33,-1-1-31,0 2 18,-3-3-52,2 2-20,-3-3-1,0 2-16,0-2 24,0 1 16,-1-2 1,0 0 25,-1-1 22,0-1-4,-1-2 19,-1 1-1,0-2 22,-2 1 20,-1-2 35,0 1 79,-2-1 66,-2 0 112,-3 0 85,-2 1 43,-5-1 10,-1 2-38,-2-2-27,0 0-83,0-2-105,0-1-128,1-1-137,0 0-56,2-2-40,-1-1-74,2-2-8,0-4-81,0-3 1,1-2-103,0-2 2,2-1-63,1 1 99,2 0 17,2 1 171,2 1 44,0 2 51,2 2 60,0 0-37,0 3 99,1 0-66,2 2 113,1-1-69,4 0 90,2-2 0,2-1 0</inkml:trace>
  <inkml:trace contextRef="#ctx0" brushRef="#br0" timeOffset="59">16777 2400 12565,'-17'-1'-416,"9"0"340,-2-1 48,2 0 8,0 1 28,2-1 7,-1 1-24,3 0-19,0 1 224,2 0-118,2-1 156,3 0-148,2 0 32,3 0-56,1-1 92,2 0-32,0 1 5,2-2-7,-1 0-69,2 0 5,-1 0-38,1-1 4,-1 2 13,1-2 0,-1 1 3,0-1 18,0 1-36,0 1 5,-2-1-64,1 1 29,0 1-42,-1-1-12,0 1 43,0-1-51,-1 1 56,-1 0 4,-1 0-7,-1 0 9,-2 1-31,0 0 1,-1 0-11,-1 0 2,-1 0 21,1 0-22,-1 0 32,2 0-28,-1 0 58,0 0-23,1 0 33,0 0-59,0 0-12,-1 0-1,0 0 9,-1 0-126,0 0-83,-3 0-63,-1 1 85,-4 1 139,1 2 97,-2 2 0,1 1 1</inkml:trace>
  <inkml:trace contextRef="#ctx0" brushRef="#br0" timeOffset="60">16909 2394 9502,'-7'0'-291,"4"0"288,2-1 23,1 0 2,0-1 23,0 0-27,0 0 9,0 1-62,1-2 98,1 2-51,1-2 60,1 1-54,1 0-5,0 0-12,0 0 11,0 1 44,1 0-15,0-1-43,2 0-14,0 1-41,2-1 40,1 0-33,1 1 62,1-1-29,1 1 29,0 0 12,1-1-18,-1 1 16,1-1-12,-2 1-6,-1 0 6,-2-1-7,-1 2-13,-1-1 17,-2 1-18,-1 0 23,-1 0-11,0 0 6,0 0-10,-1 0-6,0 0 10,0 0-12,1 0 15,0 0-30,0 0 19,0 0-22,1 0 26,-1 0-19,1 0 11,-2 0-14,0 0 90,-1 0 104,0 0-113,-3 0 97,0 0-191,-5 0 2,0 0 37,-3 0-48,1 0 47,-2 0-23,-1 0 2,-1 1-6,0 0-14,-2 1 27,0 0-22,-2 0 23,0 1 4,-2 0-5,1 0 1,-2 0-2,1 0 26,-1 0-19,3-1 20,-2 0 18,3-1 11,0 0 2,1-1-8,3 0-36,1 0 6,2 0-2,1 0 55,2 0-41,1 0-22,1 0-5,5 0-60,1 0 62,7 0-7,0 0 0,3 0 57,0 0-43,1 0 45,0 0-42,2 0-4,-2 0 11,2 0-8,-2 0-36,1 0 27,-2-1-20,-1 1 36,-2-1-116,-1 1 20,-3-1-119,0 1-37,-2 0 31,-1 0 24,-1 0 91,1 1 98,0 0 0,0 0 0</inkml:trace>
  <inkml:trace contextRef="#ctx0" brushRef="#br0" timeOffset="61">16981 2439 11445,'-3'-15'-1008,"1"7"658,0 0 127,0 1-38,0 0 223,0 1 10,0-1 125,0 1-73,1 1 37,-1 1-2,2 0 40,-1 1-15,0 1 81,0 0 131,1 1-160,-1 0 135,0 3-225,0-1 91,0 6-54,1-1 43,0 3-81,0-1 7,0 2 14,0 1-85,0 0 64,0 1-136,0 2 106,0 0-59,0 0 78,0 1-32,1 1 16,0-1-19,0 1-48,0 0 49,1-1-52,-1 0 47,1-1-36,-1 0 18,1-1-24,0-2 18,-1 1 20,1-3-21,-1 1 19,0-3 3,0 1 3,0-2 17,-1 1 8,0-2-42,0 0 34,0-1-34,0 0-143,0-1 59,-1-1-108,0 1 136,0-2 118,-1 0-78,0 0 28,3-2-112,0-1 1,3-2 0</inkml:trace>
  <inkml:trace contextRef="#ctx0" brushRef="#br1" timeOffset="62">18767 2438 9502,'-15'9'0,"8"-5"0,1-1-47,0 0 5,0-2 17,2 0 78,0-1 105,1 0-19,4 0 15,3-1-141,6-1-7,2 0-20,4-2 35,1 0-79,2 0 38,1-1-111,0 0 108,2 1-171,-1 0 85,0 1-121,0-1-3,-1 1 156,1 0-57,-3 0 134,2-2 0,0-1 0</inkml:trace>
  <inkml:trace contextRef="#ctx0" brushRef="#br0" timeOffset="63">1237 2540 12018,'0'-16'-1548,"0"9"1376,0 0 94,-1 1 41,1-1 46,-1 1-42,-1 1 73,0 0-84,-1 1 99,0 0-67,0 2 80,-1 0-8,0 1 86,-1 0 57,0 1 95,0 1 43,-1 2 5,2 3-47,-2 1-30,0 3-155,1 3 8,0 0-148,0 2 2,0 2-135,1 0 3,-1 1-34,1 1 33,0-1 65,0 2-5,2-3 31,0 0-1,0-2 0,2-1-18,0-1 12,1-2-29,1-1-34,2-2 2,2-2 18,3-1 76,0-1 61,1-2 81,2-1 19,1-1 73,1 0 43,1-2 42,0-2 17,1-2-13,-2-1-43,1-2-5,-1 1-42,0-2-23,-2 0-38,-1-1-66,-1-1-53,-2 0-90,-2-1-81,-2-1-46,-2-1-41,0-1-10,-3 0 0,0-2-15,-3 1 10,-3 0-60,-1 2 57,-2 0-4,1 3 89,-1 1 48,0 2 57,0 1 34,0 1 98,0 2 56,1 1 69,-2 1 23,2 1 1,-2 1 1,1 0-16,-1 0 7,-1 1-26,1 1 7,-2 2-10,0 2 16,0 1 4,0 1 1,0 1-29,1 2-25,2 0-61,1 3-55,2-1-74,2 1-88,1 0-62,3 0-60,1 0-57,1 0-38,2-2 0,4 0 27,0-1 73,5 0 88,0-2 62,4-1-95,-1-1 87,5 0-43,-1-1 122,4-1 78,2 1 0,1 1 0</inkml:trace>
  <inkml:trace contextRef="#ctx0" brushRef="#br0" timeOffset="64">1648 2692 9502,'0'-14'-48,"-1"9"-12,1 2 147,-1 0-89,0 0 63,0 2-99,1 2 46,0 1 0,1 6 23,0-1 25,2 3-31,2-1 28,0 0-7,1 1 5,0 1-18,0 1-49,0-1 25,-1 2-34,-1 0 57,-1 1-39,0-2-18,0 1 7,-2-2 0,1 0 48,-2-1-11,0 0 8,-1-1-80,-1 0-3,-3-1-85,-2-1 68,-1 0-87,-2 0 80,1-2-88,-1 0 82,2-1-94,0-2 65,1-1-101,1 0 126,1-2 7,-1-4 83,2-3 0,-2-3 0</inkml:trace>
  <inkml:trace contextRef="#ctx0" brushRef="#br0" timeOffset="65">15922 2937 9502,'0'-20'-193,"0"13"139,0 2 284,1 2-31,0 2 159,0-1-87,0 2-112,1 1 21,-1 1-76,2 5 85,-1 0-52,0 6 64,0-1-184,1 5 56,-1-1-127,-1 1 121,0 2-226,0-1 106,0 1-162,-1 0 130,0 1-276,0-1 82,0 1-186,0-2 264,0 0 112,-2 1 89,-1-4 0,-2 2 0</inkml:trace>
  <inkml:trace contextRef="#ctx0" brushRef="#br0" timeOffset="66">15645 2946 9984,'0'-6'-238,"0"3"273,-1 1 54,0 1 2,0-1 44,-1 1-54,-1 0 50,1 0-15,-2 0 70,1 1-60,-1 1-4,0 2-74,0 2-20,0 3-40,0 3 38,0 2-23,0 2-30,0 2-39,0 1-14,0 0-2,0 1 8,2-3 9,0 2-48,0-3-43,2 1 31,0-2-74,1-2 102,2-2-86,2 0 82,3-3-82,3 0 106,0-1-134,3-2 175,1-1-103,3-1 154,1-1 0,2 1 0</inkml:trace>
  <inkml:trace contextRef="#ctx0" brushRef="#br0" timeOffset="67">15800 3001 9502,'-4'-8'182,"3"6"87,-1 1-142,1 3 153,0 0-333,0 4 38,1 1-110,0 1 85,1 1-46,2 0 27,1 1-73,1 0-61,0 0 62,-1 1-65,1-1 80,0 0-97,-1 0 18,-1-1-63,0 0 135,-1-2 67,1 1 56,1 0 0,1 0 0</inkml:trace>
  <inkml:trace contextRef="#ctx0" brushRef="#br1" timeOffset="68">19546 3083 9502,'-1'-19'-850,"0"12"971,-1 1-9,0 3 225,1-1-191,-1 3 4,2 2-113,2 3 43,1 6-84,2 0-11,1 2-85,0 3 64,1-1-56,-1 3 48,-1-2-12,-1 3 25,-1-1-63,-1 0 29,-2 0-127,1-1 2,-1 0 19,-2 0 35,-1 0 66,-3-1 70,-3 2 0,-3-2 0</inkml:trace>
  <inkml:trace contextRef="#ctx0" brushRef="#br1" timeOffset="69">19225 3179 9502,'-9'-17'-287,"4"9"81,0 2 106,-1-1 78,1 1 23,-1-1 28,1 1 93,0 1-38,-1 0 39,1 2-45,0 0-18,1 0 14,-1 1-9,1 1-59,0 0 43,-1 2-45,0 1 57,0 2-54,0 2-13,0 3-3,1 2 5,-1 3 12,0 0-23,1 3-3,0 1-49,1 0 17,1 1 2,0-2-2,2 0-13,0-1 3,2-2-60,3-1-1,3-2 59,2-1-29,3-2 71,3 0-85,1-3-8,2 0-28,1-2 28,0-1 71,1 0 22,0-2 20,0 1 0,0-1 0,0 1 0</inkml:trace>
  <inkml:trace contextRef="#ctx0" brushRef="#br1" timeOffset="70">19448 3153 9502,'-12'-21'-713,"5"13"528,1 1 113,1 2 16,0 1 210,1 1-18,1 1 160,1 0-184,1 3 25,0 1-122,1 3-7,0 3-16,0 2-1,0 2 5,0 1-13,0 1 41,1 1-40,0-1-68,2 1 25,0-1-113,0 1 100,1-2-99,1 1 64,0-2-96,1 0 114,0-2 21,3 0 68,-1-2 0,1-1 0</inkml:trace>
  <inkml:trace contextRef="#ctx0" brushRef="#br0" timeOffset="71">16426 3216 20376,'-17'2'622,"8"-1"-876,1-1-10,3 0 141,2 0 64,4 0 85,3 0-77,6 0-35,3 0 37,3-1 34,3 0 66,0-1 51,2 0-20,-2 0 27,2-1 6,-4 1 28,0-1 30,-1 1 40,-1 0-33,-1 0-6,-1 0-38,-1 1-44,0-1 21,-2 1-38,1 0-63,-2 0 6,0 0-63,-1 1-12,0 0 5,-2 0-19,1 0 31,-2 0-65,0 0-58,-1 1-146,0 2-177,-1-1-199,-1 2-228,0 1-120,0 0-12,-1 1-15,0 1 251,1 1 36,-2 0 363,2 1 180,-1-1 287,0 2 66,1 0 65,0 0-92,0 0-29,0 1-86,0 0 8,1-1-19,-1 2-24,0 0 93,1 0-27,-2 1 105,1 0-17,-1-1 47,0 2-34,0-1 43,0 1 10,-1 0-50,0-1 32,1 1-138,0 0 55,0-1-104,1 1 32,0 0-74,1 1-23,1-1-44,0 1-63,0-1 10,0 0 0,0 0 72,-1 0 50,0 1 104,0-1-1,-2 1 105,1 1-38,-1-1 62,1 1-36,0 1 5,0 0-26,0 1-65,2-1-31,-1 1-28,0 0-17,0-1 11,0 0-4,-1 0 22,0 0 37,0-2 20,-1 1 31,0 0 14,0 0-3,-1-1 18,1 1-46,-1-1 29,0 1-49,0-1 65,0 1-52,0-2 26,0 1-43,0 0 23,0 0-12,0-1 4,0 1-31,0 0-7,0 0 10,0-1 1,-1 2-3,1-2-4,0 1-9,0-1 10,0 1-38,0-1 25,0 1-42,0 0 54,0 0-40,0-1 16,1 1-34,0-1 43,0 0-14,0 0 10,-1 1-7,1-1-27,-1 0 48,0 0 0,0 1 36,0-2 11,0 1-12,0 0 20,0-1-75,1 0 0,-1 1-42,1-1-36,0 1 20,1-1-38,1 2-20,0-2 7,0 2-39,0-1 43,0 0 1,-1 1 53,0-1 33,0 1 34,-1 0 118,0 0 30,-1 1 61,0-1-31,0 1-22,0-1-43,1 0-6,-1 0-40,1 0-58,0 0-8,0-1-33,0 0-1,0 0-6,0 0 0,0 0-11,0 0 54,-1 0 0,0 0 50,0 1-21,0-1 28,0 1-15,0 0 11,0 1-15,0-1-21,0 1-13,0-1-17,0 2 8,0-1-9,0 2 10,0-2-7,0-8 4</inkml:trace>
  <inkml:trace contextRef="#ctx0" brushRef="#br0" timeOffset="72">16866 6477 18744,'-17'2'-77,"-11"1"-55,-5 0 97,1 1 0,-3 0 0</inkml:trace>
  <inkml:trace contextRef="#ctx0" brushRef="#br0" timeOffset="73">17153 3234 8881,'-2'-8'-334,"0"5"397,1 0-20,-1 0 28,0 0-29,0 0 8,-1 0-5</inkml:trace>
  <inkml:trace contextRef="#ctx0" brushRef="#br0" timeOffset="74">17086 3208 10269,'2'4'36,"2"3"10,0-1-1,1 2-13,0-2 8,1 2-5,0-1 12,0 1-27,1 0 19,0 1-23,1-2-8,0 2 30,0-1-36,0 1 36,0 0-53,-1 0 41,1 1-47,-2-1 57,1 1-26,-1 0 17,0 0-18,0 1 27,-1-2-14,0 2 13,0-1-16,0 0 4,0 0-3,0 1 5,0 0-1,0 1 1,-1-1 3,1 1-3,-1 1-52,1-1 38,-2 1-45,2 0 56,-2 0-1,0 0-1,0-1-3,0 1 43,0-1-36,-1 1 37,0 0-45,0 0 13,-1 0-8,0 1 14,1-1-53,-1 1 32,0-1-31,0 1 39,0-1-20,1 0 16,-1 0-18,0 0 24,0 0-36,1 0 22,-1 0-30,0 0 50,0 0-20,0 1 17,-1-1-24,1 1 30,-1-1-22,1 2 24,-1-2 3,0 1-18,1-1 21,-1 1-25,1-1 8,-1 1-4,1-1 8,0 1-7,0-1-30,1-1 21,-1 1-24,1-1-2,0 0 23,1 0-26,-1-1 28,0 1-15,1-1 7,-1 0-9,0 0-3,1 1 15,-1-1-18,0-1 18,0 1-6,-1-1 4,1 0-5,-1 0 4,0-1 15,0 2-11,0-2 13,0 1 18,-1-1-23,1 1 24,-1-1-30,1 1-1,0-1 4,0 1-3,-1-1 1,1 1-10,0-1 7,1 0-7,-1 0 5,0 1 5,0-2-5,0 3 7,0-2-2,0 1 1,-1 0-5,0 0-8,0 0 4,0 1-5,0-1 8,0 1-12,0-1 9,0 1-8,0 0 15,0-1-2,0 1 1,0-1-3,0 0 8,0 1-6,-1-1 6,0 1-9,0-1-4,1 2 3,-1-2-2,1 2-5,-1-2 7,1 1-7,-1-1 10,1 0-11,0 0 8,-1 0-8,1-1 10,-1 1-1,0 0 1,0 1-5,0-1 43,0 2-31,-1-1 33,1 0-39,-1 1-1,0 1 2,1-1 0,-1 1-10,0-1 8,1 1-7,0-1 11,0 1-11,0-1 6,0 1-7,0-1 19,0 1-5,0-1 3,0 1-9,0 0-10,0 0 5,0 0-5,1 0 8,-1 0 1,0 1 1,0-1 0,1 1-12,0 0 7,0 0-8,-1 0 12,1 0-8,-1 0 5,1 0-7,0 1 8,0 0-3,0 0 2,0 0-7,0 1 45,0 0-32,-1 0 35,1 0-37,0 0 0,0 1 2,0 0 0,0 1-5,0-1 3,0 2-2,0-2 4,0 2-15,1-1 9,0 1-11,1-1 4,0 0 7,1 1-7,-1-2 7,1 1-4,0-1 2,0 0-2,-1 1 1,0-2 21,1 1-16,-2-1 16,2 2-6,-2-3-9,1 2 10,-1-1-11,0 1 1,0-1 0,0 1 1,-1-2-9,0 3 9,0-4-9,0 3 10,0-2-11,0 0 8,0 0-9,0 0-2,0-1 9,0 1-11,0-2 12,0 0-3,1-1 1,-1 1-3,1-1 3,0 0-17,0-1 12,0 1-13,0-1 20,0-1-4,0 0 4,0 0-6,0-1 7,-1 1-5,0-1 5,0 0-5,0 0 14,0 0-10,0 0 12,0 0-13,0-1-1,-1 1 5,0-1-4,0 1-17,-1-1 12,0 0-14,1 0-10,-1-1 19,1 0-21,1 0 25,-1-1 15,0 0-13,0 0 12,1 0-17,-2-1 45,1 1-34,-1 0 35,1-1-36,-1 1-1,0 0 4,-1 0-4,0 0-16,1 1 11,-1 0-8,0-1-18,0 0 27,0 0-28,0 0 32,1 0-11,-1 0 5,0 0-6,0 0 2,1 0-10,-1 1 4,1-1-5,0 1-14,0 0 19,-1-1-19,1 1 23,0 0-9,-1 0 8,2 0-10,-1 1 11,0-1-2,0 1 1,0-1-5,0 2 12,1 0-13,-2 0 11,1 0-10,0 1 1,-1-1-2,1 0 5,0-1 32,-1 1-20,1 0 25,0 0-30,-1 0-4,1 0 5,-1 0-1,1 1 23,-1 0-16,1 0 16,-2 0-21,2 0 9,-2 1-7,1-1 9,0 0-10,0 1 3,0 0-2,0-1 3,-1 1-38,2-1 26,-2 0-28,1 1 33,0-1-1,0 0-2,-1 1 2,1-1 17,-1 0-12,0 0 15,1 0-19,-1-1 12,0 1-8,0-1 11,0 1-12,1-1 9,-1 0-6,0 1 8,1-1-7,-1 0 0,1 0 0,-1 0-1,1 0-16,0 0 11,-1 0-12,1-1 16,0 0 0,0 0-1,0-1 0,0 0-1,0-1 0,0 0-2,-1 0 8,1 0 0,0 0 1,-1-1 0,1 1-2,-1 0-3,0-1 4,1 1-4,-1-2 2,0 1 0,1 0 1,-1-1-1,0 0-1,1-1 1,-1 1-1,1-1-1,0 0 1,0-1 0,0 1 0,0-1 0,0 0 0,0 0 0,0 0 16,0 0-11,0 0 12,0 0-15,0 0-23,0 0 18,0-1-18,1 1 22,-1 0 0,1 0 1,0-1-1,0 0-14,0 0 10,0 0-12,1 0 19,-1 0-6,1 0 6,-1-1 12,1 1-173,-1-1 60,1-1-163,0 0-85,1-1 63,0 1-95,0-1 115,2 0-53,2 0 43,1-1 44,3-1 105,2-2 123,2-4 0,3-1 0</inkml:trace>
  <inkml:trace contextRef="#ctx0" brushRef="#br1" timeOffset="75">19978 3289 9502,'-3'-10'-280,"-1"5"246,1 2 16,-2-1 58,2 1-11,-1 0-6,1 0-30,1 1-5,0 0-62,2 1 79,-1-1-32,2 1-29,1-1 87,2 1-53,2 0 65,1 0-44,2 0 22,0 0-28,2 0 14,0 0 11,1 0-14,-1 0 9,1 0 17,0 0-11,0 0 21,-2-1-24,1 2 43,-1-1-32,-1 1 34,0 0-38,-2 0 8,1 0-6,-1 1 42,0 1-42,0 2 39,-2 0-45,2 2 17,-2 1-7,1 0 13,-2 1-12,1 0 14,-1 0-10,-1 1 7,0 1-9,-1 0 1,0 1-2,0 0-5,-1 1 76,2 1-49,-1-1 51,0 2-56,1 0-11,0 1 16,-1 0-11,1 1-25,0 1 17,0 2-23,0-1 31,1 3-22,-1-1 15,1 3-16,0-1 16,1 3 0,0-1-3,0 1-7,1 0 7,0-1-11,-1 0 10,0-1-17,-1-1 23,0 2-18,-2-2 20,0 1-35,-1 0 16,-1 1-14,1-1 20,-2 3 9,0-2-7,-1 1 6,-1-1-22,-1 2 13,0-2-15,1 2 14,-1-2-49,1 0 36,0 0-41,2 0 50,-1-2-21,2 2 11,0-3-13,0 1-3,0-1 14,0 0-15,0-1 15,1-1 1,0-1-1,0 2-5,0-3 34,-1 2 16,0-2-1,0 2 3,0-2-35,0 2-2,-1-2 10,-1 2-9,-1-2-15,1 1 9,-1-1-15,1 1-2,0-2 15,0 1-16,1-2 19,0 1 3,1 0-9,-1-1 7,1 0-10,1 1 13,0-1-10,1 0 7,1 0 8,1 1-8,1-1 9,0 1-9,-2-1 18,1 0-12,-2 0 18,0 0-25,0-1 5,-1 1-4,-1-1 3,0 0 2,0 0 0,0 0 2,0-1-5,0 1-4,0-1 2,-1 1-4,0 0 7,-1 1 1,0-1-4,1 2 4,0-1-52,0 0 36,1 0-37,0 1 15,0-1 20,0 1-21,0-1 23,0 1 1,0-1-4,0 1 2,0 0 26,0 0-18,0 0 18,0 1-25,0 0 42,0 1-29,1-2 34,0 3-40,1-2-11,0 1 8,-1 1-4,1-1-14,1 1 21,-1 1-21,0-2 25,0 3-26,1-4 16,0 3-17,0-4 18,0 2 4,1-2-14,0 1 10,0-1-20,0-1 15,0-1-16,1 1 15,0-2-27,-1 2 22,0-2-18,0 1 25,-1-1-3,-1 1 3,0-2-4,0 2-5,-1-2 4,1 1-4,-1-2 4,1 1 0,-1-2-1,0 0 1,0-1-9,0 0 7,0-1-7,-1 0 8,1 0-1,0-1 0,-1 1-1,1-2 2,-1 1-2,0-1 1,0 0-1,0 0 12,0-1-9,0 0 9,0-1-9,0 1 9,0-2-5,0 0 6,0 0-8,-1 0-1,0-1 2,0 0-2,0 0-9,-1 1 7,1-1-7,-1 0-11,0 0 17,0 0-18,-1 1 19,1 0-15,-2 0 9,0 1-10,-2 0 11,-1 1-61,-1 1-20,-4 0 1,-1 1-70,-5 2 77,-1-1-76,-5 1 72,0 0-301,-2-1 106,-1 1-91,0-2 191,-1 0 182,-2 0 0,-1-2 0</inkml:trace>
  <inkml:trace contextRef="#ctx0" brushRef="#br1" timeOffset="76">18042 3321 14452,'2'-9'-1346,"-1"6"1339,1 1 194,-1-1-105,0 0-33,1 1-84,-1 0 97,-1 0-122,1 0 75,-1 1-175,1-1-53,-1 1-54,0-1 1,0 1 28,-1 0-94,0-1 103,-1 1-73,0 0 236,-2-1 35,0 2 164,0-1 5,-1 1 64,1 0 94,-1 0 0,0 0 31,1 0-76,-2 0-58,2 0-119,-1 0 40,0 0-104,1 0 48,0 0-68,0 0 59,1 0 6,0 2 139,0-1 29,1 1 38,0 0-72,0-1-23,1 2-82,0-1-27,-1 1-45,1 0-140,-1 1-18,1 0-105,0 0 115,-1 1-61,1-1 139,-1 1-70,1 0 78,0 0 13,-1 0 20,1 1 2,-1-2 23,1 1-33,0 0 11,1 0-44,-1 0-6,1 0 14,-1 0-39,1 0 47,0-1-60,-1 2 67,1-2-75,-1 2 89,1-1-41,0 1 54,0-1 28,-1 1-20,1 0 23,-1 0-24,1-1 8,0 2-26,0-1 19,0 1-36,0 0 36,0 0-34,0 1 46,0 0-37,0-1 38,0 0-21,0 0 33,0 1-7,0-2 7,0 2-8,0-2 5,0 2-3,0-2 5,0 2-24,0-1 33,-1 1-12,0 0 51,0 0-14,0 0-4,0 0-2,0 1-65,0-1 18,1 0-74,-1-1 26,1 1-54,0-1 20,0 0-18,0-1 8,0 1 46,0 0-29,0-1 52,0 1-32,0 0 36,0 0-12,0 0 8,1 1-8,0-1-12,1 1-4,-1-1-29,1 0 17,-1 1-16,0 0 37,0 0 19,1 1 19,-2 0 39,1 0-11,0 1 24,0 0-12,-1 0 7,0 1-5,1 0-11,-1 0 11,1 0-34,-1 0 19,0 0-36,0 0 20,1 0-13,-1 0 15,0 0-4,0 0-5,0 0 19,0-1-18,0 1 20,0-2-24,0 1 2,0-1-20,1 0-23,0 1-15,0-1-28,0 0-5,0 0-10,1 1-18,-1-1 22,1 1-15,-1 0 43,0 1-6,0-1 35,0 1-1,-1-1 23,0 2 4,0-2 3,0 1 8,0-1 15,0 0-5,0-1 5,0 0-13,0 1-6,0-1 2,0 0-3,1 0-11,0 0-4,0 0-7,0 0 0,0 0 6,1 0-5,-1 0 4,0-1-11,0 1 17,0 0 7,-1 0 21,0-1 40,0 2-25,0-1 24,0 0-15,-1 1-8,0-1 19,0 1-15,-1 0 5,0 0-6,1 0-3,-1 0-3,1 0-21,0-1-2,1 1-33,0-1-3,0 0-19,0 0-9,0 0-3,0 0 2,0-1-11,0 2 3,1-1-2,0 1 3,1 0 11,-1 0 4,0 0 5,1 0 10,-1 0 9,0 1 25,0-1-3,0 0 18,-1-1-10,1 1-5,-1-1 9,0 1-6,1-2 8,0 1-19,-1 0 13,1 0-15,0 0 4,0-1 9,0 1-9,-1 0 12,1-1 1,-1 2-1,1-2-1,0 2 18,-1 0-15,0-1 15,0 1-19,0 1 0,0-1 1,0 1 0,1 1 2,0-1 16,0 1-12,1-1 17,0 1-47,0-1 25,1 1-26,-1-1 28,1 0-14,-1-1 9,0 0-10,0 0 11,0-1 1,0 1-3,-1-1 2,0 0-4,0 0 1,0 0-2,-1 0 30,0 1-21,0 0 24,1 1-29,0 0-4,0-1 5,0 2-4,1-1 6,-1 1-16,0 0 12,1 0-13,0 0 8,-1 0 5,1-1-7,0 1 6,-1 0-1,0-1-1,0 0 0,0 0 0,-1 0 1,0-1-1,0 0 2,0-1 0,0 0-1,0-1 2,0 1-2,0-1 2,0 0-2,0 0 3,0 0-33,0 0 23,0 1-24,0 0 29,0 0 0,0 1-3,0-1 2,0 1-3,0-1 5,0 1-4,0-2 2,0 1 5,1-1-4,-1 1 3,1 0-5,-1-2 10,1 1-7,-1 0 10,1-1 3,-1 0-10,1 0 12,-1 0-11,1-1-2,-1 1 3,1 0-3,-1-1 1,0 0 0,0 1 1,0-1-1,0 2-2,0-1 1,0 2-1,0-1 2,-1 1-9,0 0 6,0-1-6,0 0 4,-1 0 2,2-1-3,-1 1 3,1-2 12,0 1-8,0-1 8,0 1-11,0-2 28,0 0-19,1 0 21,0-1-27,0 1 0,0-1 1,1 1 1,0 0-5,0-1 4,0 0-1,0-1-7,-1 1 10,1 0-10,-1 1 10,0-1 0,1 1-1,-2 0 0,1 1-4,-1-1-22,1 1 14,-1 0-15,1 0 21,-1 1 1,1 0-2,1 0 2,-1 0 16,1 0-12,0 0 13,0-1 32,0 0-33,0 0 36,1 0-44,-1-1-8,0 0 9,0-1-7,0 1 11,0-2-20,0 1 16,-1-1-15,1 0 19,-1-1-4,1 1 6,-1-1-5,1 1-32,-1 0 22,0 1-31,0 0 19,-1 1 7,1 1-10,-1 0 12,0 0-19,0 0 13,0 0-15,0 0 20,0-1 9,0 0-8,1-1 7,0 1 8,0-1-11,0 0 11,0 0-15,0 1 4,0 0-2,-1 1 4,1-1-7,-1 0 2,0 0 0,1 0 4,-1 0-40,1-1-7,-1 0-5,1 0 7,1-1-23,-1 1 38,1-1-44,-1 1 53,2-1 4,0 0-11,1 1 7,0-1-36,1 1 25,2-1-32,-2 0-8,3 0-20,-1-1 7,1 0 4,1-1-65,1 0 13,-1-1-83,2 1 79,0-2-165,1 1 71,2-3-116,1-1-27,1-3 230,2-1-69,3-6 212,2-2 0,1-3 0</inkml:trace>
  <inkml:trace contextRef="#ctx0" brushRef="#br0" timeOffset="77">15394 3407 9502,'-2'-16'-135,"1"9"36,0 2-38,-1 0 121,1 1 33,0-1 2,0 1-11,0 0-13,1 1-12,0 0 63,0 0-21,0 0 24,0 0 5,0 1-8,0-1 12,0 1 145,0 0-25,0 1 409,0-1-397,-2 3 247,0 1-383,-3 5-54,1 0 12,0 3-106,1-2-43,1 2 52,2-1-56,0 0 81,1 0 8,2-1-1,3-2-9,1 0-16,2-1-19,0-2 28,2 0-18,0-2 58,-1 0-19,1-1 7,-2-1 1,1 0 66,-2-3-42,0-2 54,-2-1-2,-1-1-48,-1-1 58,-1 0-68,-1-1 14,-1 0-9,1 1 11,-1 0 56,0 1 31,-1 0 61,1 1-45,-1 1 42,0 0-35,0 3-3,0-1 181,0 2-191,0 3 144,0 1-173,0 5 1,0 1 2,0 2-35,1 0-60,0 1 31,1 0-28,0 1 33,1 1 26,1 0-32,0 1 36,2 1-48,-1 0 31,2 2-38,-1-1-11,2 2 44,-1-2-52,1 3 59,0-2-67,0 1 44,0 0-41,0-1 51,-1-1-33,0 1 18,-2-2-23,-1 1-22,-1-2 39,-1 0-46,-2-1 53,0 0-43,-2-2 31,-3-1-35,-3-2-70,-3 0 13,-2-2-88,-4-1 90,-1-2-205,-3 0 89,0-2-142,-1-1-4,0 0 231,1-2-66,2-4 205,-1-4 0,0-3 0</inkml:trace>
  <inkml:trace contextRef="#ctx0" brushRef="#br0" timeOffset="78">12992 3400 10124,'-14'-11'-189,"7"6"234,3 2 76,0 0-15,2 1 23,0-1-110,2 1 48,0-1-77,1 1 85,2-1-15,4 1 65,3-1-1,3 0-3,1 0 38,3 0-42,1 0-19,1 0 3,1 0-60,2 1-18,-1 0 13,2 0-11,-1 1 11,-1 0 21,-2 0-28,0 0 20,-2 1-16,-1 0 6,-1-1 10,-1 1-8,-3 0 11,-1-1 5,-1 1-3,-2 0 6,0 0 32,-3 0-23,1 0 21,-2 1-43,0-1 34,0 2-44,-1 0 18,0 2 16,1 0-55,-2 2 57,2 1-60,-2 1 96,2 2-41,-2 1 83,1 2-53,-1 2 4,1 0 17,-1 4-6,0-3 21,0 4-16,0-2 10,0 4-24,0-1-55,0 0 45,0 1-52,2-1 61,-1 1-64,1 1-17,1-1-12,0 3-35,1-2 71,-1 3-29,1-1 34,-1 1 28,-1 0-21,1 1 31,-2-1-33,1 1 14,-1-2-15,-1 2 10,1-2-24,-1 0 24,-1-1-19,1 1 24,0-3-60,-1 1 38,0-2-45,1 2 1,-1-3 34,0 2-40,0-3 43,0 2-34,0-2-28,0 1 11,0-2-15,-1 2 55,1-3-19,0 0 13,-1-1 17,1-1-11,-1 0 17,0-1-22,-1-1 56,1 0-35,-2-1 42,0 2-36,0-3-6,0 2 10,0-2-48,0 1 27,0-1-34,0 0 45,0-1-7,1-1 2,1 0-13,-1 0 1,2-1-128,0 0 31,0-1-118,0 1 108,0 0-38,0-1 86,0 0-43,0 0 95,1 0-48,1 0 43,0 0-57,0 0 48,0 0 6,0 0 14,1-1 34,-2 0-63,2 0 40,-2 1-35,1-1 31,-1 1-10,1-1 31,-1 1-27,0 0 58,-1 0-41,1 0 44,-1 1-98,1 0 40,-1 1-45,1 0 48,0 0-45,0 0-18,0 0-4,0 0-43,1-1 71,-1 1-40,1 0 41,0-1-14,1 1 7,-1-1-16,1 0 10,-1 0 51,1-1-41,-1 0 50,0 0-42,0 1 1,0-1 11,0 0-3,0 1 33,0-1-21,-1 1 32,1 0-52,-1 0 22,-1 0-14,1-1 21,-1 1-9,1 0 11,0-1-19,-1 1 11,1 0-58,0 0-15,0 0-4,1 0-24,-1 0 65,0 0-27,0 1 28,1-2-2,-1 2 1,1-2 0,-1 1 0,1 0-1,-1 0 2,0-1 0,1 1-17,-1 0 14,1 0-12,-1 0 17,0 1 15,1-1-11,-1 1 16,0-1-27,0 1 15,0 0-15,-1-1 18,1 2-14,-1-2 12,2 2-13,-2-2 20,1 1-16,0-1 8,1 1-12,-2-1 46,1 1-30,0-1 31,0 1-36,0 1-2,-1-1 11,1 1-6,0-1-14,0 1 4,0-1-13,1 0 22,-1 0-10,1 1 10,-1-1-12,0 0 18,0 1-9,0-1 14,0 0-12,-1 0 14,1 0-10,0 1 9,-1-1-8,1 0-6,-1 1 7,1-1-12,0 1 2,0-1-5,-1 1 0,1 0 4,0 0-2,0 0 6,0 1-10,1-1 11,-1 1-10,0-1 7,1 1-7,-1 0 64,1 0-44,-1 1 46,0-1-52,0 0-2,0 2 11,0-2-9,1 1-19,-1 0 12,0 0-16,1 0 26,-1 0-43,1 0 30,-1 0-38,1 0 37,0 0-2,-1-1-1,1 2 2,-1-1-17,1 0 9,-1 1-11,1 0 16,-1-1 2,0 0 1,0 0-1,0 0 30,0 0-21,0 1 21,0-1-25,0 1 22,0-1-15,0 2 16,0-2-54,0 1 21,1 0-25,-1 0 32,0-1-36,1 0 23,0 0-28,0 1-3,1-2 26,-1 1-30,1 0 36,-1-1-8,1 0 3,0 1-10,1-1 7,-1 0-8,0 0 9,0 0-5,0 0-10,0-1 12,0 0-9,0 0 15,-1-1 37,1 0-26,-1 0 33,-1-1-34,1 0-10,-1 0 9,0-1-9,1 1 9,0 0 3,0-1-10,0 0 1,0 1-76,0-2 55,0 1-58,0 0 20,0 1 35,0-1-42,0 0 52,0 0-66,0 1 46,1-1-47,-1 2 51,0-2 53,1 1-53,-1-1 57,1 1-72,-1-2 28,0 0-24,0-1 17,0 1-24,0-2 16,-1 0-5,1-1-34,-1 1-7,-1-2-1,1 0 3,-1 0-23,1 0 1,-1-1-56,0 1 62,0-1-21,-1 2 69,-1 0-7,-4 0-202,-3 1 61,-5 0-174,-2 0 116,-3 1-56,1 0 183,-2 1-54,-1-1 211,0 2 0,-1 0 0</inkml:trace>
  <inkml:trace contextRef="#ctx0" brushRef="#br0" timeOffset="79">15075 3366 13369,'6'0'114,"-3"0"-197,-1 0 8,0-1 281,0 1-145,0 0 393,-1-1-193,0 0 120,0 0-208,-1 0-307,-1 0 81,-3 0-215,0 0 116,-2 0 15,-1-1-38,-1 1 115,0-1-63,-1 1 253,-2 0-36,0-1 106,-1 1-39,0 0-45,-1 0 23,1 0-26,-2 1 30,2 0-31,-1 0 28,2 0-56,1 0-15,1 0-16,1 0-24,1 0 40,0 0-34,2 0 19,1 0 1,1 0-7,1 0 70,0 0-19,1 0 24,-1 0-29,1 1 70,-1-1 59,0 2 26,-1 1 22,0 0-14,0 0-14,-1 0 25,0 1-16,0 0-148,0 0 14,1 1-150,0 0-72,1 0-86,0 1-61,1 0-104,0 2-35,1 0 43,0 1-17,0-1 91,0 2 51,0-1-2,1 1 79,0-1 26,0 2 20,1-1 11,0 0 6,1 0-28,-1 0 13,1-1-9,-1 1 40,0 0 16,0 0 46,0 0-8,0-1 42,0 1 1,-1-1 19,2 1-34,-1-1-5,0 0-26,0 0-46,1 0 50,-1 1-38,0-2 35,0 2-8,1-1 15,-2 0 2,1 0 41,-1 0 1,1 0-4,-1 0 6,0-1 32,-1 1-3,0-1 32,0 1-37,0-1 16,0 0-21,0-1 13,1 1-30,-1 0 5,0 0-46,1 0 7,-1-1-3,0 0-13,1 0-5,-1-1-20,0 1 24,0-1-17,0 0 33,0 0-57,0 0 28,0 0-26,0 0 35,0 0-59,0-1 36,0 1-39,0 0 36,0-1-28,0 0 26,0 1-26,1-1 2,-1 0 17,1 1-26,0-1 28,1 0-5,-1 0-3,0 0 8,1-1 32,0 1-12,0 0 26,0 0-25,0-1 25,1 1-9,-1-1 26,0 2 32,0 0-23,0 1 41,0 0-41,1 3-10,-1-1 8,0 2-4,1-1 2,-2 0-10,2 0 3,-2 0-8,2 0-3,-1-1 12,1 1-16,-1 0 11,1-1-21,0 2 12,0-2-16,0 2 16,0-2 49,0 2-31,0-1 35,-1 1-2,0-1-27,-1 1 36,0 0-30,0 0-15,-1-1 19,0 1-18,0-1 3,0 1 6,0-1-7,0 1 10,0-1 4,0 1-54,0-1-15,0 1-6,0-1-67,0 0 98,0-1-67,0 1 70,0-1-8,0 0 4,0 0-6,0-1 75,0 0-56,0 1 58,0-2-70,0 2 1,0-1 1,0 1-1,0-1 76,0 1-53,0-1 68,0 1-100,0-1 29,0 1-27,0-1 32,0 1-25,0-2 17,0 2-19,0-1 17,0 1-5,0-1 0,0 2-3,0-2 0,0 1 3,0 0-9,0 1 7,0-1-37,0 1 29,0-1-26,0 1 34,0 0-12,0-1 8,0 1-10,0-1 19,0 0-8,0 0 8,0 1-13,1 0 13,0-2-16,0 2 13,0-1 22,0 0-22,-1 1 27,1-1-32,-1 1 11,0-1-3,0 0 15,0 1-22,0-2 16,0 2-18,0-2 15,0 2-15,0-1 8,0 0-10,0 0 6,0 1-28,0 0 19,0 0-20,0-2 1,0 2 21,0-2-21,0 2 25,0-3-37,0 2 25,0-1-29,1 1 29,-1-1-17,1 0 9,-1 1-11,1-1 70,-1 1-40,0 0 45,0 0-55,0 1 70,0-1-49,-1 2 55,1-2-49,-1 2-4,-1-1 13,0 1-11,1-1 9,-1 0-8,1 0 17,1 1-70,0-1-16,0 0-71,0 0 42,0 0-1,0-1 58,0 2-5,0-2 2,0 2 59,0-1-45,0 1 47,0 0-55,0 0 5,-1-1-5,0 2 4,0-2 50,-1 2 12,0-2 24,1 2 8,-1-1-51,2 1 14,-1 0-33,0 0-41,0-1 27,0 1-33,0-1 44,0 1-13,0-1 7,1 1-13,0-1 26,0 2-13,0-1 11,0 0-16,0 0 30,0 0-21,0 0 24,0 0-24,0 0 6,0 0-1,0-1 4,0 1-19,0 0 10,1 0-10,0-1 12,0 1-4,0-1 0,1 1-4,-1 0 27,0 0-16,0-1 19,0 1-21,-1-1 32,0 0-20,0 0 24,0 0-26,0-1 22,0 1-13,0-2 13,0 2 9,0-2-23,0 2 26,0-2-31,0 1 4,0-2-4,1 2 0,0-2-36,0 1 26,0-1-31,0 1 37,1-1-59,-1 0 42,0 0-44,0 0 53,0 0 1,0 0-6,1 0 6,-2-1-19,1 1 18,-1-1-18,0 1 19,0 0-11,0-1 10,0 1-5,0-1 5,0 0-44,0 1-12,1-2-8,0 1 26,-1 0 25,1 0 12,-1-1-21,1 1-11,-1-1 2,1 0-4,0 0 5,0 1 9,-1-1-8,1 0 11,-1 0 27,0 0-18,0 0 28,1 0-23,-1 0-2,0 0 8,0 0-17,0 0-6,1 0-1,-1 0-1,0 0 4,0-1-29,1 1 13,0-1-20,0 1 40,-1-1-8,1-1 7,0 0-15,0 1-2,0-2 0,0 1 2,0-1 24,0 1-15,0 0 20,0-1-18,0 1 5,-1-1 2,1 2 3,-1-2-17,0 1 12,1 0-12,-1 0 16,1 0-3,-1-1 1,0 1-6,1-1 4,-1 0 4,1-1-2,-1 1 8,0-1 22,0 0-24,1 0 26,-1 0-35,0 0 1,1-1 3,-1 1 0,0 0 36,0-1-22,0 1 26,0 0-29,0 1 2,0-2 1,0 2 1,0-1-3,0 1 12,0 0-12,0 0 9,0 0-5,-1 1-3,0-1 7,0 0-5,-1 0 6,1-1-3,0 1 3,1-1-23,-2 0 14,2 1-16,-1-1 16,1 1-2,0 0-3,-1 0 2,0 1-3,0 0-52,1-1 37,-1 2-40,1-2 5,-1 1-16,1-2 0,-1 1-2,1-1 53,0 1-14,0-2 8,0 2-14,0-2 53,0 2 1,1-1 9,0-1 44,0 2-79,3-2 45,0 1-47,1-1 6,1 0 10,1 0-1,0-1-61,1 1-23,1-1 2,1 0 13,0 0-145,3-1 41,-1-1-136,4-2 85,0 1-127,3-3 11,1 2-99,3-1-8,1 1 114,2-1-51,1 2 211,2-1 57,0-1 117,2-1 0,0-1 0</inkml:trace>
  <inkml:trace contextRef="#ctx0" brushRef="#br0" timeOffset="80">11533 3466 19784,'0'-7'-4645,"0"4"3845,0 1 475,0-1 97,0 1 171,0 0-315,0 0 274,0 1-195,0-1 331,0 1 25,0-1-19,0 1 463,1 0 80,0 0 478,0 0 45,0 0-223,0 0 255,0-1-666,-2 1 351,-1 0-938,-3 1 246,-1-1-492,-2 1 114,0 0 422,-1 1-348,-1-1 824,1 2-486,-2 0 552,1 1-367,-1-1 162,2 0-236,-1 1 53,1-1-164,0-1-19,2 0-152,-1 0-72,2 0-17,0-1-132,1 0 49,1 0-67,1 0 41,1 0 54,0 0-46,0 0 92,1 0 151,-1 1 142,1 0 82,0 0 124,-1 0-325,1 0 355,-1 1-415,-1 0 398,0 1-477,0-1 224,-1 1-163,0 0 0,0 0 266,0 0-377,1 0 392,-1 0-584,2 0 242,-1 1-408,1 0 4,1 0-210,0 0-106,0 1-51,0 0-95,1 1 151,0 0-49,0 0 192,0 0 85,0 0 129,0 1 84,1-1 46,0 1 32,0-1-2,0 0 2,0 0-12,1-1-27,-1 1 27,0-1 61,0 0 186,0-1 106,0 1 206,-1-1-76,0 0 73,0 1-25,0-1 22,0 0-4,0 0-42,1 0-117,-1 1-111,1-1-57,0 0-174,0 0 63,0 1-127,0-1 3,1 1-13,-1 0 16,1-1 51,-1 2 112,1-1 21,0 2 78,-1 0 43,1 0 109,-1 1-1,0 0 109,0 0-26,0-1-59,0 0 54,1 0-182,-1 0 57,1-1-155,-1 0-8,1 0-125,1 0-11,-1 0-13,0 0 85,0 0 21,0 1 92,0-1-40,-1 1 207,0 0 46,0 1 226,-1 0-22,0 0 34,0 0-42,0 0-46,0-1 23,0 1-129,0-1-11,0 0-135,0 0-37,0 0-26,0 0-19,0-1 9,0 0 3,0 0-65,1 0 35,0 0-164,-1-1 74,1 1-114,0-1 4,0-1 7,0 1-36,0-1 36,0 0 17,0 0 113,0-1-122,-1 1 270,1-1-128,-1 1 160,1-1 23,0 1 23,-1 0 60,0 1-43,0-1 138,1 0-271,-1 0 251,1 1-270,-1-1 110,0 0-65,0 1-33,1-1 87,-1 0-71,0 0 50,0-1-91,1 1 0,-1 0-22,0-1-11,1 1-89,0 0-120,0-1-117,0 1 21,1-1-50,-1 1 145,1 0-99,-1 0 122,1-1-10,0 1 114,-1 0 71,1 0 41,-1 0 41,1 0 37,-1 0-49,0 1 129,0-1 46,0 1 168,-1 0 72,0 0 11,0 0-15,0 0-46,0 1 16,0-1-142,0 1 28,0-1-203,0 0-42,0 0-40,0 1-50,0-2 59,0 1-22,0 0 13,0-1-17,0 1 20,0-1 9,0 1-8,0-1 3,0 0 39,0 1-39,0 0 39,0 0-45,0-1 46,0 2-32,0-1 36,0 1-42,0 0 3,0-1 1,0 2 4,0-2 69,0 1-30,-1 0 103,1-1-104,-1 1-34,1-1-84,0 0-4,0-1-8,0 0 4,0 1 11,0-1-83,0 0 154,0 0-70,0 1 104,0-1-54,0 1 32,0 0-19,0 0 28,0 0-35,0 0 6,0 0-2,0 0 9,0 0-1,0-1 12,0 1-11,0-1-29,0-1 18,0 1-31,0-1 37,0 1 6,0-1-5,0 0 1,1 1-87,-1-1 26,1 0-252,-1 0 201,1 0-218,-1 0 285,0 0-58,0 1 109,0 0 101,0 0-38,0-1 269,0 1-267,0 0 245,0-1-314,1 0-5,-1 1-71,0-1-142,1 0 136,-1 0-90,0 0 115,1 0-244,-1 0 174,1-1-146,0 1 138,-1-1 134,1 1-269,-1-1 352,1 1-340,-1 0 427,1 0-219,0 0 116,-1-1-4,1 2-166,-1-1 222,1 0-172,-1 0 115,1 0-88,-1 0 15,1 1 28,-1-1-7,1 0-74,0 1 27,0-1-213,0 0 128,0 0-66,0 0-10,0 0 76,-1 0 5,1 0 59,0 1 139,0-1-116,-1 1 261,1-1-272,-1 1 315,2 0-214,-2 0 73,1 0-33,0 0-155,0 0 156,-1 0-267,1 0 259,0 0-279,0-1 124,0 1-33,0-1 0,-1 1 164,1-1-156,0 1 157,0 0-141,0 0 33,0 0 162,0 0-296,0 0 284,1 0-390,-1 1 279,0-1-122,0 0 110,0 0 68,0 0-151,0 1 169,1-1-68,-2 0 137,1 1 28,0-1-111,0 1 59,0 0-177,0 0 175,1 1-130,-2-1 159,2 1-181,-1-1-11,0 1-90,1-1-106,0 0 103,1 0-142,-1 1 114,1 0-154,-1 0 97,1 0 13,-1 0 87,1 1 141,-1 0-19,1 0 113,-1 1-84,0-1 147,1 1-25,-2 0 70,1 1 6,-1-1-35,1 1 31,-1 0-38,0 0 18,1 0-83,-1 1 7,1-1-84,-1 1 11,0-2-49,1 2-27,0-2-11,0 1-69,0 0 57,0 0-65,-1 0 88,1 0-18,-1 0 53,1 1 71,-2-1 12,1 2 142,-1 0-53,0-1 101,0 1-98,0 0 31,0 0-51,0 0-32,0 0-33,0 0-59,0 1-23,0 0-29,0-1 6,0 2-7,0-1 8,0 0 0,0 1-4,0 0 2,0-1-24,0 1 19,0-1-18,0 1 22,0-2-2,0 2 1,0-1-3,0 0 2,0 0-59,0 0 41,0 0-46,0 0 97,0 0-33,0 0 35,0-1-43,0 0 30,0 0-19,0 0 22,0 0-53,1 0-18,0 0-50,0 0-14,0 0-27,1 0 32,-1 0-22,0 1 52,0-1-9,0 0 38,-1 0 47,2 1-66,-1-1 74,0 1-93,1 0 71,-1-1-32,1 1 1,-1 0 7,0-1-15,1 1 30,-1-1-10,1 1 14,-1-2-3,0 1-3,1 0 6,-1-1-23,1 1 31,-1-1 9,2 1-46,-2-1 47,2 0-120,-2 0 87,2 0-69,-1 0 45,0 0-7,0 0-9,0-1 25,0 1 0,1-2-5,-2 1 33,2-1-112,-1 1 105,0-1-81,0 1 100,-1 0 67,1 0-62,0 0 141,0 2-60,-1-1 122,0 1-40,-1 0 84,0 0-29,0 0 24,0 1 7,0-1-73,0 1 4,0-1-57,1 1-45,-1-1-32,1 0-97,-1 0 1,1-1-48,0 0-57,0 0 85,0 0-75,-1 0 120,1 0-14,-1 0 54,0 0 24,0 0 53,0 1 23,0-1-36,0 0 35,0 0-71,0 0 19,0 0-7,0 0-32,0-1 6,0 1-18,0-1-10,0 0-62,0-1 45,0-1-48,0 1 26,0-2 25,1 0-76,-1 0-14,1 0-19,0 0-48,-1-1 45,1 1 44,0 0-77,-1-1 120,1 2-113,-1-1 187,1 2-86,0-1 125,0 1-123,0 0-27,1 0 29,-1 1-102,1-1 73,-1 0-97,2 0 10,-1-1-62,0 1 42,1-1-86,0 1 51,0-1-111,0 1 109,0-1-68,1 1 161,-1-2-40,0 2 92,0-1-5,0 0 32,1 1 74,-1-1-49,0 0 45,1 1-92,0-2 94,1 2-38,-1-1 152,1 0-1,0-1 44,1 1 66,-1 0-21,2 0 100,0 0-12,1-1 115,0-1 10,3 0 109,-1 0 57,3-2 81,1-1 57,3-1 17,2-1-27,3-1-344,3-1-182,3-3-229,3-3 63,4-2 60,3-2 90,5-4-75,3-1 0,3-3 0</inkml:trace>
  <inkml:trace contextRef="#ctx0" brushRef="#br0" timeOffset="81">9713 3477 9502,'3'-21'416,"-1"14"-60,1 2-78,1 2-59,0 2-10,1 0-41,1 1-75,1 1-27,0 3-1,1 3 14,2 3-39,-1 2 16,1 2-82,-1 0-5,0 3 49,-2-1-55,1 3 126,-2-1-340,-2 1 102,0 0-222,-2 0 145,-1 1-210,-1 0 290,-1 0-206,-5 1 352,-2 0 0,-4 0 0</inkml:trace>
  <inkml:trace contextRef="#ctx0" brushRef="#br0" timeOffset="82">2497 3522 9502,'-9'-24'-505,"5"13"514,0 4 19,1 1 57,1 3-62,0 0 0,1 0 1,0 2-1,0-1 4,0 2-2,-2 2 4,-1 2-4,-2 5 4,-1 1-4,-3 4-3,0 1 0,-3 5-6,-1 1 36,-2 4-20,0 1 18,-3 4-26,0 2 19,-1 3-14,-2 2 17,0 2-15,-1 4 0,0 1 4,1 0-2,0 4 20,2-1-17,0 4 21,2-2-26,0 2 15,1-2-14,2 1 12,0 1-10,1 1-12,1 1 9,-1 2-8,2-1 10,-2 4 2,3-2-1,-2 6-10,2-4-10,0 7 7,3-6-5,1 5 12,1-3 1,3 0-4,1-2 4,2 1-14,0-3 8,2 4-13,3-4 7,2 6 7,1-8-10,3 9 15,-1-6-17,1 5 11,0-2-9,1 3 10,-1-2-31,1 4 22,0-6-25,1 6 32,-1-6-3,2 7 4,0-8-6,1 8 24,1-8-19,1 4 19,1-3-5,2 0-10,1-3 12,1 2-14,-1-5-3,4 6 3,-3-6-2,5 6-30,-5-8 25,4 7-24,-3-7 33,2 5 3,-1-2-8,0 0 6,-1 0-8,1-2 2,-1-1-2,0 0-5,0-3-4,0 0-10,-2-3 5,1-1 4,0-3-29,0-1 32,1-2-31,0-3 35,1-1-54,1-3-13,0-2-12,1-1-78,0-3 62,0 1-80,-2-1 88,-1-1-193,-2 1 88,-2-1-135,-2 0 82,-3 1 135,-2-1 3,-1 1 91,-1-2 0,-1 0 0</inkml:trace>
  <inkml:trace contextRef="#ctx0" brushRef="#br1" timeOffset="83">18474 3588 9502,'-1'-15'-593,"1"8"495,-1 1 79,0 1 41,-1-1 60,1 1 11,0-1 17,1 1-94,0 0 12,2 0-67,1 0 13,4 1 42,1 0-43,3 0 50,2 1-29,-1 0 18,2 1-22,-1 0 29,0 2-19,0-1 6,0 2-12,-1 1-13,-2 1 24,0 3-22,-2 2 23,-1 1-15,-2 2 11,-1 1-14,-2 1 0,-1 0 8,0 2-9,-3-1 15,0 0-64,-3-1 45,-1 0-48,0-2 58,0-2-2,2-1 1,-1-1-11,2-3 14,-1 0-11,2-3-4,0 0 40,0-2-37,1-1 41,1-5 8,0 0-30,2-5 36,2 0-43,2-2 49,1-1-33,2-1 39,0 1-45,0-2 58,0 2 9,0-1 8,-1 2 25,0 0-30,-2 4-3,0-1 9,-1 4 8,0 0 46,-1 3-21,-1 0-59,1 3-21,-1 0-32,1 1 56,0 2-33,-1 2-23,0 4-4,-1 2 10,0 4-16,-1 0 35,0 4-49,0 0 17,-1 2 12,0 1-17,1-2 9,1 1-103,3-1 8,0-2-95,3-1-93,0-2 59,2 0-88,0-2 107,1-1 107,1-2 25,2-1 74,2-2 0,2-1 0</inkml:trace>
  <inkml:trace contextRef="#ctx0" brushRef="#br0" timeOffset="84">9318 3548 9692,'0'-17'-601,"0"9"741,0 2 212,0 1-91,0 0-61,0 1-17,0 2-32,-1 0-42,-2 1 20,-1 2-16,0 1 34,-3 6-61,1 1-30,-2 5 5,2 0-128,0 4 91,1-1-119,1 2 119,3-2-117,1 2 83,3-4-120,4 2 74,4-2-108,3-1 57,3-2-96,2 0 5,0-2 46,1 0-25,-2-2 62,2 0 60,-4-2 14,3 0 44,-2-2 1,1 1 0</inkml:trace>
  <inkml:trace contextRef="#ctx0" brushRef="#br0" timeOffset="85">10297 3540 9502,'-7'-1'-410,"5"0"569,0-1 1,0 1-28,1-1 35,-2 1-7,1 0-45,0 0 59,0-1-64,-1 2 12,1-1-4,0 1 6,0 0-8,0 0 63,1 0-144,3 0 78,1 0-123,8-1-1,0 1-26,4-1 6,2 1-1,-1-2 16,2 1 27,-1 0-35,2-1 41,-2 1 13,2-1-15,-2 0 11,1 1-2,-3-1-7,0 1 7,-2-1-9,-2 1-2,-1 1 0,-2 0 6,-1 0-2,-2 0 28,0 0-19,-2 0 21,0 0-42,-1 0 21,1 0-21,0 0 18,-1 0 35,2 0-26,-2 0 24,2 0 33,-1 0-50,1 0 53,-1 0-63,2 0 35,-2 0-28,1 0 36,-1 0-39,1 0 18,-1 0-11,1 0 17,-1 0 6,0 0 2,-1 0 1,1 0-7,0 0-26,-1 0 22,0 0-69,-1 0 103,1 0-87,-1 1 78,-1 0-22,1 1-26,-1 0 21,0 0-29,0 1 21,1-1-11,-1 0 16,1 0-15,-1 1-18,2-1 16,-2 0-3,1 1-38,-1-1 39,1 1-41,0-1 41,0 2 0,-1-1-10,1 1 9,-1-1-57,1 2 44,-1-1-44,1 1 47,-1 0 1,0 0 0,0 0 2,0 1-5,0-1-3,0 1 1,0-1 1,0 0-31,0 0 22,0 0-21,0-1-2,0 0 24,0 0-25,0 0 29,0-1-16,0 1 12,0-1-16,1 1 14,1-1-20,-1 0 14,0 0-18,1 1 11,-1-1 1,0 1-2,1-1 6,-2 1-3,1 0 2,-1-1-3,0 2 0,0-1 4,0 0-4,0 1 4,0-1 0,0 1-1,0-2 2,0 2-2,0-2 4,0 2-4,0-2 4,0 2 0,1-1-3,-1 0 4,1 0-4,0 1-2,0-1 2,1 0-1,-2 0 2,2 0 0,-1-1 1,0 1-2,-1-1 1,2 1 0,-2-1-1,1 0 1,-1 1 13,0 0-10,0-1 11,0 1 26,0 0-28,0 1 30,0-1-36,0 1-8,0 0 7,0-1-6,0 1-3,0 0 7,0-1-8,0 1 13,0-1 0,0 0 1,0-2-1,0 2 1,1-2 0,0 1 0,0 0-2,-1-1 0,0 1-4,0-1 2,1 1-1,-1 0-8,0 0 6,0 1-5,0-1-26,0 1 25,1 0-27,-1 0 34,0 0-6,1 1 3,0-1-6,0 0 5,0 0-1,0 0-2,0 0 1,0 0 18,0 0-14,0 0 15,-1 0-20,1 0 19,-1 1-14,1 0 15,-1-1 8,1 2-17,-1-2 20,1 2-20,0-2-1,0 2 5,0-1-5,0 0 3,0 0-19,0 1 13,0-1-12,0 1 30,0-1-11,-1 1 10,1-1-14,-1 1 15,1 0-12,0 0 13,0-1-21,0 1 5,0-1-4,0 1 8,0 0-11,0-1 9,0 1-10,0-1 12,0 1-12,0 0 10,0-1-12,0 1-2,-1 0 7,1 0-9,0 0 11,-1 0-8,1 0 4,-1 0-8,0 0 8,1 1-1,0-1 0,0 1 2,0 0 6,-1 0-5,1 0 6,0 0-7,0 0 0,0 0 1,-1 0 0,1 0 13,0 0-9,0 1 10,-1-1-12,1 1-4,0-1 2,0 1-2,0-1-3,0 1 7,0 0-7,0 0 7,-1 0-5,1 0 2,0 0-3,-1 0 3,1 0 0,-1 1-2,1-2 1,0 2 1,0-1 0,0 0 0,-1 0 0,2 0 20,-2 0-14,1-1 16,0 1-23,1-1 3,-1 1-2,0 0 3,0-1-6,0 0 6,1 0-6,-1 1 7,0-1-14,-1 0 10,1-1-10,0 1-4,-1-1 12,1 1-15,0 0 17,0 0-22,0-1 16,-1 1-20,2 0 21,-1 1-3,0-1 1,1 0-1,-1 0-3,1 1 1,-1-1-1,1 1 2,0-1 17,0 1-14,0-1 14,-1 1-16,1 0 9,-2 0-5,1 0 6,-1 1 17,0-1-18,0 2 20,0-2-20,0 2 3,0-2-2,0 2 2,0-1-37,0 0 27,0 0-27,0 0 33,0 0-31,0 0 21,0 1-24,1-1 26,-1 0 2,1 0-6,0 1 4,-1 0 15,1-1-9,0 2 9,0-1-15,-1 1 17,0 0-12,0 1 17,0-1-4,0 1-10,0 0 13,0 0-11,0 0-3,0 0 4,0-1-4,0 1-13,0-1 10,0 1-10,0-1 13,0 1 0,0-1-1,0 2 0,0-2 0,0 2 21,1-2-15,-1 2 16,1-2-1,0 1-14,0 0 15,1 0-17,-1 0 7,1-1-3,1 1 4,-1 0-23,1-1 12,0 1-12,0 0 17,-1-1-11,1 0 7,-1 1-9,0-1 12,1 1-23,-1-1 16,0 0-21,-1 0 26,1 1-7,0-1 5,-1 1-5,0-1 40,1 1-30,-1 0 31,0 0-32,0-1-3,0 1 7,-1-1-6,2 1 4,-1-1-3,0 1 7,0 0-9,1-1 2,-2 1-4,2-1 3,-1 0 0,0 1 4,1-1-5,-1 0 4,0 0-9,1 0 4,0 0-5,0 0 1,0-1 5,0 1-4,0-1 4,0 0 1,0 0 0,1 0 0,-2 0-4,2-1 5,-2 1-5,1 0 6,-1-1-4,1 1-1,-1 0 1,0-1 0,1 0-1,0 0 2,0 0-1,-1 0-1,1-1 1,1 0 0,-1 0 0,1 1-27,0-1 19,-1 0-21,0 0 28,1 0-1,-2-1 0,1 1-3,0 0-7,0 0 4,-1-1-7,1 1 9,1 0-24,-2 0 16,2-1-18,-2 1 34,2 0-9,-2 0 9,1 1-11,-1 0 16,1-1-11,-1 0 11,1 1-6,-1-1-6,0 1 6,0 1-9,0-1 16,0 0-11,1 1 14,-1-1-14,0 1-14,1-1 11,-1 1-12,1 0-14,-1-1 20,1 1-21,-1-1 25,1 1 13,0-1-11,-1 0 9,1 0-13,-1 0 1,-1-1-4,1 2 2,-1-2 38,1 1-27,-1-1 32,0 0-38,0 0 15,0 0-11,0 0 16,1 0-13,-1-1 3,1 0-1,0 0-1,0 0-17,0 0 12,1 0-13,-1 0 12,0-1 2,1 0-3,-1 0 3,1-1 0,-1 1 1,0-1-1,0 0-1,0 1 29,0-1-20,1 0 22,-1 1-27,0-1 1,1 0 0,-1 0 1,1 1-4,-1-1 4,0 0-3,1 0 5,-1-1-44,0 2 32,1-2-32,-2 1 34,2 0 3,-2-1-6,1 1 6,-1 0-1,1 0-1,-1 0 0,0 0 8,0 0-8,1 1 9,-1-1-10,0 1-10,0-1 7,1 1-6,-1-1 10,0 0-27,1 0 21,-1 0-22,1 0 19,0-1 4,-1 1-7,1-1 9,-1 0 10,0 1-9,1-1 9,-1 1 5,0-1-14,0 1 15,0-1-18,0 1 11,0-1-7,0 1 8,0-1-22,0 0 10,0 0-10,0 0 15,0-1 2,0 1-2,0-1 3,0 1-3,0-1-31,0 0 20,0 0-27,0 0 48,0 0-14,0-1 14,0 1-18,0 0-3,0 0 4,0 0-5,0-1 13,0 1-6,0-1 6,0 0-7,0 1 18,0-1-12,0 0 14,0 1-16,0-1-4,0 0 2,0 0-4,0 0-14,0 0 14,0-1-14,0 1 18,0-1 2,0 1-3,0-1 3,0 1-3,0-1 0,0 0 0,1 1-1,-1-1 1,0 1-2,1-1 1,-1 1-1,0 0-46,1 0 32,-1-1-33,1 2 59,0-2-10,0 2 12,-1-2-19,1 1 29,0-1-20,0 1 20,-1-1-26,1 0 25,0 1-17,0-1 24,0 1-12,0-1-8,0 1 13,0-1-16,-1 0 6,1 1-4,-1-1 8,1 1-8,-1-1-35,0 0 24,1 1-77,-1-1 71,0 1-36,1-1 57,-1 0-25,0 1 24,0-1 229,1 1-151,0-1 169,-1 0-220,-1 1-23,-2-1-47,-2 0 45,0 0-46,-2 0-128,0-1 44,1 2-127,-2-1 88,0 1-226,-2 0 50,-2 1-149,-4 0 166,-3 2-146,-4-1 80,-1 2-123,-5-1 272,3 1 115,-3 0 127,3 0 0,0 1 0</inkml:trace>
  <inkml:trace contextRef="#ctx0" brushRef="#br0" timeOffset="86">12157 3602 14319,'-1'-12'-1782,"0"7"1363,-1-1 81,-1 1 49,-1-1 28,0 0 12,-1-1 54,2 2-24,-2-1 123,1 0 64,-1 1 122,1 0-6,0 1 156,0 0-12,0 1 96,1 1-22,0 0 62,-1 0 38,1 1 109,-1 1 100,-1 0 50,0 2 133,-2 3-2,-2 2-126,0 4-69,-2 3-219,-1 1-67,0 4-83,0 0-146,1 1-131,1 2-140,3-1-140,1 3 6,3-3-109,1 3 39,2-3-44,1 0 1,2-2-13,4-1-77,2-1-27,3-3 53,1 0 65,3-3 155,1-1 79,1-3 151,0-2 147,1-1 175,-2-2 117,1-1 74,-1-1 3,0-1-50,0-2-11,-1-2 2,0-3 34,-1-2-17,0-1-27,-2-3-101,0-1-75,-2-3-138,-2-1-51,-1-2-222,-3-1-98,-2-1-135,-1 0-36,-1 0 8,-2 2 5,-3 0 50,-2 2-6,-3 0 8,-1 3 61,-2 0-42,-1 4 133,-2 0 56,-1 2 141,-1 2 112,-1 1 172,0 2 113,0 1 84,-1 1 54,2 2-23,-1 0-58,2 2 30,-1 2-31,2 3 102,0 2 9,2 3-18,0 2-73,1 1-161,2 1-53,2 1-174,2-1-81,2 1-207,2 0-136,1 0-87,3 0-150,1-2-44,5 1-81,3-3 50,4-1-90,4-1 227,5-1-3,1-2 341,7-1 139,2-1 121,3-1-1,2-1 1</inkml:trace>
  <inkml:trace contextRef="#ctx0" brushRef="#br0" timeOffset="87">9565 3573 9502,'0'-22'481,"0"15"-293,-1 3 207,0 2-233,1 4 134,-1 1-217,1 7 66,1-2-135,2 4 42,0-2-124,2 2 124,1-1-279,0 1 134,0-1-200,0 1-162,-1-1 154,1 1-210,-1-2 240,0 2 143,-1-3 65,2 2 63,-1-2 0,2 0 0</inkml:trace>
  <inkml:trace contextRef="#ctx0" brushRef="#br1" timeOffset="88">19118 3769 9502,'1'-12'-397,"-1"7"420,0 3 38,0 0 78,0 4-13,0 1-64,-1 6-52,0 1-19,0 3-2,0 1-98,0 1 74,1 1-93,0 0 101,0 0 8,0-1 34,0-1 7,1 0-260,0-1 69,2-1-97,1-2 146,3-1 120,0-1 0,4-1 0</inkml:trace>
  <inkml:trace contextRef="#ctx0" brushRef="#br0" timeOffset="89">7157 3772 9502,'-1'-13'92,"1"8"99,0 2 196,-1 1-97,3 3-30,1 2-190,4 6-99,1-1 112,3 3-80,0 1 31,0-1-6,2 2-167,-2-1 105,0 2-121,-1-1 75,-2 1-151,-1-1 30,-2 1-130,-2 0-118,-1 1 287,0 0-142,-4 2 304,-1 0 0,-3 2 0</inkml:trace>
  <inkml:trace contextRef="#ctx0" brushRef="#br0" timeOffset="90">5549 3797 9502,'-1'-19'-137,"0"12"269,1 3 241,-1 2-89,3 2 133,1 2-325,5 3-38,0 2 35,4 2-22,-1 0-37,2 2 13,-1 0-88,1 1 25,0 1 7,-2-1 35,-1 2-21,-1-1-115,-2 2 2,-2 0-112,-2 0 108,-1 1-203,-2 0 68,-2 1-63,-3-1 157,-3 1 157,-2 0 0,-2 1 0</inkml:trace>
  <inkml:trace contextRef="#ctx0" brushRef="#br0" timeOffset="91">6825 3821 9502,'0'-13'-257,"0"7"65,-2 2 102,0 0 213,-1 1-6,0 1 156,0 1-133,0 0 5,0 1-62,-1 1-7,1 1 35,-1 4-36,1 2 31,0 3-62,0 2-3,1 0-11,0 2 20,1 0-58,1 1 21,-1-1-92,2 1-43,1-2 26,2 1-41,3-2 45,1-1-105,2 0 23,0-3-70,2 1 5,1-3 79,0 0 9,2 0 76,1-1 75,0 0 0,0 0 0</inkml:trace>
  <inkml:trace contextRef="#ctx0" brushRef="#br0" timeOffset="92">5278 3871 9502,'-2'-17'-234,"0"10"52,0 0 93,0-1 200,0 2-3,0 1 152,-1 1-93,0 0-16,0 1-36,-1 1-13,0 1-41,0 0 22,-1 2-24,0 1-21,0 3 12,-1 3-28,1 3 28,0 3 35,2 1 17,-1 3-21,3 0 19,0 2-330,1-2 64,1 0-200,1-1 176,3-1 16,3-1 42,2-3-53,2 1-100,2-4 168,2 0-82,1-1 199,2-1 0,0 0 0</inkml:trace>
  <inkml:trace contextRef="#ctx0" brushRef="#br0" timeOffset="93">7030 3890 9502,'5'-21'-289,"-3"12"442,0 1 110,-1 1-68,0 2 54,-1 0-60,1 2 123,-1 0-158,0 4 22,0 1-203,0 5 37,0 1-42,0 3-91,0 1 63,0-1-84,1 2 97,0-1-53,1 0 41,0 1-87,-1-1 64,2-1-214,-1 0 65,2-1-146,0 0 223,0-2 57,3 0 97,0 0 0,3 1 0</inkml:trace>
  <inkml:trace contextRef="#ctx0" brushRef="#br0" timeOffset="94">5445 3879 9502,'0'-17'-134,"0"11"193,0 1 86,0 2 206,0 1-94,0 3 15,1 2-211,1 5-18,0 1-117,1 1 85,0 1-117,0 0 117,1 1-87,-1 0 87,0 1-117,0-1-119,0 0 26,1-1-82,-1 0 113,0-1-129,0 0 194,0-2-129,1 1 232,1-1 0,0 1 0</inkml:trace>
  <inkml:trace contextRef="#ctx0" brushRef="#br0" timeOffset="95">8584 4060 9502,'0'-16'-141,"0"10"448,0-1-120,0 3-41,0-2-24,2 2-44,0 0 62,2 0-109,2 1 74,0 0-71,3 2 81,0-1-8,1 2 9,1 0-64,2 0-130,-1 1-7,1 2-54,-1 1 22,0 1 74,0 2-58,-2 0 66,0 1-58,-2 1 37,-2-1-51,-1 1-10,-2 0 61,-1 1-32,0-1 78,-2 1-73,0-1-1,-1 0-25,-1-1-11,0-1 59,-1 0-15,0-3 11,1 0 120,1-2-7,2-4 77,1-1-22,3-8-68,1 0-11,2-3-9,0 0-23,0-2 87,0-1 39,1 0 42,-2 0 135,1 0-78,-1 2 46,0 0-51,-1 2 86,-1 0-4,-1 3 46,-1 2-51,-1 2-38,-1 2-31,1 1-103,-2 1-67,0 4-63,0 2 25,0 6 18,0 1-32,0 5 71,0 1-252,0 2 131,0 1-176,1 1 125,1-1-190,1 1 65,3-3-145,2 1 123,2-2-154,3 0 41,2-3-103,2 0 233,4-2 124,2-1 109,3 0 0,1-1 0</inkml:trace>
  <inkml:trace contextRef="#ctx0" brushRef="#br0" timeOffset="96">16176 4019 11245,'-4'-19'-701,"3"13"670,0 2 37,2 2 131,-1 0 127,2 2 11,0 0 61,2 1-45,-1 1-54,1 2-29,0 3-97,0 1-144,-1 3-82,1 1-28,-1 1-224,-1 1 181,0 1-78,-1 2 188,-1 0 99,-1 2 96,-2 0-21,-2 2 95,-2-1-630,-2 2 405,1-2-469,-1 2 526,0-1 0,0 0 0</inkml:trace>
  <inkml:trace contextRef="#ctx0" brushRef="#br0" timeOffset="97">12634 4056 10124,'-4'-11'-435,"2"8"451,-1 1 51,1 1 48,-1 0-63,-1 1 27,0 0-73,-1 1 34,-1 1 21,-1 2 48,1 1-9,-1 2-12,1 1 8,0 0-53,1 2-24,2 1 21,0 0-65,1 2 17,2-1 0,-1 2-25,2-1 29,0-1-54,1 1-6,4-2-50,1 0 48,2 0-41,3-2 101,1-1-37,1-1 69,2-2 1,-2-1 20,2-2 7,-3 0 73,1-2-39,-2 0 38,0-2-54,-1-3 70,-2-2 11,0-3-3,-1-2-29,-2-2-3,-1-3-24,-3 0 58,0-4-127,-3 1 10,-3-1-73,-4 1 16,-4 1 43,-3 3 1,-3 1 36,1 5-248,-3 2 64,3 2-164,-1 3 158,3 1 102,0 3 46,3 0 18,2 3 17,0 3-32,2 4 0,-1 1 0</inkml:trace>
  <inkml:trace contextRef="#ctx0" brushRef="#br0" timeOffset="98">15743 4073 9502,'5'-20'-730,"-2"10"688,0 3 119,-1 0 160,-1 1 28,0 1 90,0 0-109,-1 2 53,0 1-112,-1 1 0,0 1-116,-3 3-14,0 3-77,-1 2 59,-1 2-87,0 2 90,0 1-74,0 0 49,1 3-67,0-1 67,2 1-47,0 0 21,2 0-31,1 0-144,1-1 76,1-1-95,3 0 59,2-1-68,4-2 7,-1-1-37,4-2-103,-1 0 233,1-2-116,2-1 228,1-1 0,1 0 0</inkml:trace>
  <inkml:trace contextRef="#ctx0" brushRef="#br0" timeOffset="99">15864 4094 9502,'4'-14'-447,"1"9"559,2 1 27,1 0 131,1 1-112,-1 0-12,1 1-51,0 1 10,0 0-66,0 0 11,-1 1-29,-1 1 28,0 1-40,-2 3-10,-1 1-13,-1 2-48,-1 1 108,0 1-52,-2 2 57,1 0-43,-1 0-35,0 1 15,0-1-19,0-2 29,0 0 8,0-2-16,0 0 10,1-2 18,1-1-22,1-1 20,0 0-96,0-2 25,0-1-88,1 0-120,0-1 47,1 0-90,-1 0 88,2 0 131,0-2 3,3-3 84,0-2 0,3-4 0</inkml:trace>
  <inkml:trace contextRef="#ctx0" brushRef="#br0" timeOffset="100">3278 4140 19184,'0'-12'-4154,"0"6"3313,-1 3 155,-1-2 275,-1 2 100,0 0 35,-2 0 450,0 2-120,1-2 292,-1 2 175,0-1 130,-1-1-10,1 2 35,-2-2-304,1 1-32,-2 0-174,0 1 160,-1-1-155,0 1 57,-2-1 22,1 1-49,-2 1 168,1 0-90,-2 0 48,1 0-72,-2 0-26,3 0-41,-2 0-20,2 0-28,0 0-11,2 1 23,0 0 47,1 1 115,2 1 3,0 0 65,2 1-199,0-1 6,1 1-321,0 1-70,1 0-357,1 1-159,1 0-171,-1 1-59,1 2 134,1 0-58,0 1 212,2 0-72,2 2 188,0-1 5,1 3 133,1-1 9,-1 3 59,1-1 58,0 2 27,0 1 176,-1 0 51,1 1 71,-2 1 86,0 1 8,0 1 99,-2-1 59,-1 3 0,0-1 5,0 1-44,0-1-45,0 0-12,-1 0-63,1-1 9,-1-1-73,1 0-28,0-2-36,0 0-70,0-1 33,1 1-63,-1-2 43,1 1-19,-2-2 16,1 2 19,0-3 34,0 1 37,-1-1 1,0 0 27,1-1-38,-1 2 38,0-2-20,-1 1 39,1-1-2,-1 1 7,0 0 4,0 0-13,0 0 11,-1-1-3,1 0-14,-1-1 3,0 0-4,0-1-10,0 0 18,0 0-10,1 0-8,-1-1-39,0 1-16,0 0-39,1-1-30,-1 1 34,1-1-53,0 2 13,0-1-11,0 1 72,-1 1-36,0 1 104,0 0 32,-1 3-14,-1-1 140,0 2-69,-2 0 84,1 1-20,-2 1 34,1-1-47,0 2-17,-1 0-45,2 2-90,0-2-12,0 1-100,1-1-24,1 1-45,1 0-36,-1-1 5,2 1-28,0 0 12,0 1 2,0-2 20,0 3 53,0-2 11,0 2 70,0-1-15,0 1 59,0 0-56,-1 0 26,0 0 8,-1-1 28,0-1 72,-1 1 0,0-1 51,-1 0-59,1 0 60,0 1-97,-1-2 11,2 2-72,0-2-37,1 0-33,0-1-63,1-1 7,0-1-60,0 1 43,1-2-93,0 0 44,1-1-71,1 0 31,-1-1 41,1 0-28,-1-1 82,0 1 2,0-2 59,-1 1 34,1-2 61,-1 0 15,-1 0 54,2 0-18,-2-1 14,1 2-19,-1-2 8,0 1-16,0-1-6,1 0-36,0-1-17,0 1-43,-1-1-3,2 1-32,-1-2-49,0 2 50,1-1-99,0 2 106,0-2-18,0 2 33,0-1 25,-1 1-1,1-1 81,-1 1-4,0-1 80,0 0-22,0 0-32,-1-1 42,2 0-92,-1 0 21,0-1-55,1 1-6,-1-1-11,0 0-30,0 0 64,0 0-26,-1 0 85,1 0-19,-1-1 56,0 0-2,0 0 7,1-1-26,-1 0-100,1-1 6,0 0-112,0 1 37,1-1-82,-1 0 44,1 0-22,-1 0 7,0 0 112,0 0-60,0 0 199,0 0-63,-1 0 176,0 0-48,0 0 78,0 0-35,0 0-47,0 0 45,0 0-125,0 0 72,0 0-185,1 0 37,-1-1-121,1 1-50,0-2-25,0 2-50,1-2-1,0 2-17,-1-2-33,2 2-5,0-1 85,1 1 38,1 0 160,0 1-14,1 0 105,1 0 46,0 0 57,1-1 90,-1 1-53,1-1 34,1 0-23,0 0-4,1-1 89,3-1 44,2-2 152,2 0 82,3-2 84,4 0-1,1-2-114,6-1-273,-1-2-77,7-4-180,1 0-152,6-4 179,0 1-211,7-3 211,-1 1-1,4-2 1</inkml:trace>
  <inkml:trace contextRef="#ctx0" brushRef="#br0" timeOffset="101">6147 4255 9502,'-1'-11'127,"1"6"-42,0-1-11,0 1 0,0 0-108,0 1 50,0 0-91,1 0 86,1 1-38,1 0 29,1 1-5,2 1-47,-1 0 102,3 1-52,-1-1 53,2 2-41,0 0 34,1 2-66,0 2 62,1 0-93,-2 1 69,0 1-57,-1 1 12,-1 0-21,-2 1 5,0-1 6,-2 1-3,0 0-20,-2-1-2,1-1-3,-2 0 55,0-1-14,0-1 9,-1-2 6,0-1-6,-1-1 1,-1 1-10,-1-2 39,2 0 14,-1-2 4,1-1 53,0-3-14,1-3 1,1-2 1,1-1-25,0-2 26,4 0-6,0-1 109,3-1-65,-1 2 106,3-1-109,-2 2 5,1 0-58,-1 1 19,-1 2-6,-1 2 224,0 1-51,-2 2 153,-1 1-109,-2 1 29,1 1-210,-2 3 67,0 2-201,0 3-37,0 4 70,0 3-99,0 1 138,0 2-163,1 1 100,0 0-123,2 1 81,2-2-51,2 3 30,2-3-51,1 1-146,1-2 56,2 1-121,0-3 132,1 0-215,0-1 80,1-1-32,0 0 178,2 0 201,0-1 0,3 1 0</inkml:trace>
  <inkml:trace contextRef="#ctx0" brushRef="#br0" timeOffset="102">3723 4212 9502,'0'-10'-16,"-2"4"169,2 1 23,-2-1-19,1 0 24,-1 0-36,1 2-16,-1-1 1,1 1-1,0 0 16,0 2 0,0 0-12,2 3-6,-1 2-41,2 6 14,0-1-140,1 4 25,0 0-93,0 1 32,0 1 9,-1 2 38,1 0-7,-1 0 10,0 3 25,0-2-31,1 1 47,-1 0-34,0 0 26,1-1-31,0 2 35,-1-3 0,1 0-9,0 0-15,0-1-2,-1-1-4,0 0 8,1-1-31,-2-1 27,1-1-29,-1-1 37,1-2-31,-1 0 20,0-2-23,1 0 29,-1-1-47,1-2 30,-1-1-33,0 0-84,1-1 31,-1 0-117,1-1 121,0 0-110,0 0 98,1 0-32,0-1 83,1-3 72,1-1 0,1-3 0</inkml:trace>
  <inkml:trace contextRef="#ctx0" brushRef="#br1" timeOffset="103">19695 4193 12158,'-6'-14'-2068,"3"8"1763,-2 0 140,1 2 195,0 0 41,1 1-46,1 1 49,0 0-84,1 5 118,1 0 41,0 6 4,0 1-108,2 3 45,0-1-109,2 3 103,-1-1-69,0 3 26,-1-1-34,0 2 10,-1 0-107,-2 1 67,-2-1-57,-4 1 24,-2 0 95,-3-1-62,-3 0 77,-1 1 2,-1-1 5,-3 2 0,-1-1 0</inkml:trace>
  <inkml:trace contextRef="#ctx0" brushRef="#br0" timeOffset="104">4696 4265 11357,'0'-10'-736,"0"6"708,0-1 45,0 1 65,0 1 7,-1 0-76,1 0 86,0 1-35,0 0 56,1 0 53,1 1-141,2 0 98,3 1-87,2 0 95,3 0-12,0 0 44,2 0-66,2 2-82,0 1-18,1 2-103,-1-1 17,1 3-18,-3-1-4,1 2-89,-3 0 49,-2 1-90,-1 1 59,-3 1-23,-2 0 33,-2 2 29,-1-1 40,-2 1 8,-1-1 28,-2 1 41,-2-2 109,0-1 48,1-3 58,0 0-77,1-3 65,1 0-52,1-2 105,0-4-196,3-1 36,2-6-129,3-1 14,1-4 30,1 0-39,1-3 75,0 2-37,0-3 151,-2 4 20,0-2 51,0 2 2,-2 1-88,0 0 12,-1 2 0,-1 2-40,0 1 32,-1 1-96,0 0 57,0 3-30,-1 0 15,0 1 33,-1 1-2,1 1 44,0 1-143,1 1 1,1 3-175,0 3 93,1 2-57,-1 3 85,2 1-119,0 2-39,0 0 40,1 2 13,1-1 51,-1 2 33,1-3-101,1 2 84,-1-2 27,1 1 24,1-2-244,0 1-136,0-2-98,2 0 40,1-2 301,3 0 80,2-2 117,2 1 1,2-1 0</inkml:trace>
  <inkml:trace contextRef="#ctx0" brushRef="#br0" timeOffset="105">8197 4233 9502,'11'-6'217,"-7"2"-67,-1 1-15,0-1 16,-1 0-20,-1 0 0,0 1 0,0 0 14,0 1-220,1 0 65,-1 1-162,1-1 117,0 1-30,1 0 39,0 0-58,2 1-121,-1 0 55,1 0-98,1 0 121,0 0-129,1 0 55,1 0-32,0 0 128,2 0 125,1-1 0,0 1 0</inkml:trace>
  <inkml:trace contextRef="#ctx0" brushRef="#br1" timeOffset="106">19284 4251 8533,'-3'-11'-323,"1"7"546,0 1-51,-1 0 175,0 1-122,0 1-139,0 0-38,0 1-47,0 2-41,0 2 55,0 2-14,-1 3 12,1 2-15,0 3-9,0 1-13,0 2-23,1 0 31,0 1-48,1 1 41,1-1-93,0 0 61,0-1-87,1-2 86,2 0-45,1-3 33,3 0-24,2-3-22,2-1 78,2-2-16,3-1 52,2-1 0,1 0 0</inkml:trace>
  <inkml:trace contextRef="#ctx0" brushRef="#br0" timeOffset="107">8016 4251 9108,'6'-3'330,"-4"0"-118,0 0-106,-2 0 33,1 0-88,-1 1-104,1 0-8,-1 0-133,1 1-199,0 1 284,1 0-192,2 0 301,1 0 0,1 1 0</inkml:trace>
  <inkml:trace contextRef="#ctx0" brushRef="#br1" timeOffset="108">19423 4272 12528,'-1'-9'-1774,"0"4"1598,1 2 154,1 1 75,0-1 81,0 1 24,2 1 68,1-1 2,1 1 3,-1 0 32,2 0-94,-1 0-34,1 1-133,0 0-54,-1 0-58,0 0-17,-1 0 5,-1 1-36,0 0-52,-2 2-27,1 0-6,-1 2 60,-1 0 21,1 1 38,-1 0 27,-1 1 72,0 1 102,0-1 93,-3 2 79,1-2-21,-2 1 13,1-1-50,-1 1 21,2-2-48,-1 0-3,2-1-93,0 1-52,1-1-65,0-1-65,1 1-82,0-1 11,0-1-65,1 1-31,2-2 53,1 1 0,2-1 146,2 0 50,2-1 38,0 0 29,1-1 56,1 0 43,1 0 9,0 0-33,0 0-108,1 0-33,-1 0-49,2 0 34,-2 0 41,3-3 26,0-1 1,1-3 0</inkml:trace>
  <inkml:trace contextRef="#ctx0" brushRef="#br0" timeOffset="109">7734 4291 9502,'0'-8'188,"0"4"44,-1 2-36,0-1 90,0 1-216,-1 0 51,0 0-662,1 1 317,2 0-351,1 1 380,4 0 122,1 0 15,5 1 58,-1 0 0,1 2 0</inkml:trace>
  <inkml:trace contextRef="#ctx0" brushRef="#br0" timeOffset="110">15450 4295 9527,'-7'-5'-278,"5"4"229,0 1 86,0 1-9,1 1 58,0 2-103,0 0 23,0 2-24,1-1 30,0 1-14,1-2 9,0 1-13,3-1 14,1-1 3,1 0-2,1-2 3,0 0 13,1-1-8,-1 0 8,1 0-10,-1 0 21,0-1-19,0 0 19,-1-2 24,0-1 11,0-1 10,-1 1-16,0-2 16,0 1 11,-1 1 16,-1-1 49,0 1-79,-1 0 36,0 1-48,-1 1 57,1-1-30,-1 1 39,1 1-68,-1-1 38,0 2-34,1-1 60,-1 1-58,1 2 28,-1 1-31,1 3-29,-1 1 22,1 4-26,0 0-15,2 2-10,0 0-10,1 2 8,1 0-9,0 2-18,0-2-8,1 3 13,0-2-6,0 1 34,1-2-38,-2 2 5,1-3-7,0 1-19,-2-2 16,1 0-11,-2 0 38,-1-1-39,-2-1 40,1-1-8,-2 0 6,0-1-3,-2-1-52,-3-1-17,-2 0 1,-3-2 9,-4 0 57,-1-1-6,-3-1 4,-1-1-262,-2-1 66,0-1-194,0 0 145,3-2-27,0-2 47,3-2-50,2-3 158,3-3 24,0-3 103,2-3 0,1-3 1</inkml:trace>
  <inkml:trace contextRef="#ctx0" brushRef="#br0" timeOffset="111">9238 4344 9692,'0'-19'133,"0"11"32,0 3-3,0-1 103,0 2-19,0 0 91,0 2-116,0 0-44,1 1-167,1 2 25,3 4-104,0 2-62,3 3 57,0 0-49,1 3 108,0-2-53,1 2 49,-1-1-95,0 0 59,-3-1-105,0-1 32,-2-2-75,-1 1 56,-1-3 9,0-1 36,0-1 87,-2-1-26,1-4 150,0-1-93,0-4 91,0-3-85,1-4 46,0 0-32,1-2 27,0 1-18,1 0 61,2 2-27,-1 0 97,1 3-84,-1 1 98,1 2-67,0 2 100,1 2-127,-1 0-7,0 1-58,1 2-140,0 0 63,0 2-133,1 2 135,-1 1-4,1 2 84,0-1-35,1 0 28,0 0-446,1 0 324,1-2-323,2 2 416,1-1-1,2 0 1</inkml:trace>
  <inkml:trace contextRef="#ctx0" brushRef="#br0" timeOffset="112">6779 4400 9502,'-5'-15'-513,"2"9"566,0 1 53,1 1 103,2-1-112,-1 2 0,1-1-48,0 0 12,1 0 10,1 1-7,3-1 6,2 1-50,0 1 38,2 0-42,0 0 44,-1 1-47,0 1-5,0 0-14,-1 0 23,-1 1-19,-1 2-10,-2 3-7,-1 2-9,-1 3 58,-1 1-20,0 1 18,-2 2-67,0-1 47,-1 1-55,0-2 102,2-1-37,0-1 36,1-1-44,1-1 31,2-2-20,3-1 23,2-2-23,2-1-70,3-2-14,0 0-4,2-1 17,0-2 63,1 0 1,-1-2-2,2-1-5,-2-1-1,1-1-6,1-1 0,1-1 0</inkml:trace>
  <inkml:trace contextRef="#ctx0" brushRef="#br1" timeOffset="113">18672 4498 9502,'-15'-13'-162,"8"8"198,1 2-60,1 0 69,0-1-82,1 1 65,1 1 36,0-1 16,1 1 17,2 1-153,-1-1 33,1 1-138,2 0 97,1-1 31,2 1 38,3-1 36,1 1-41,2 0 12,0 1-20,1 0 16,0 0-28,-1 0 22,2 1-25,-2 0 33,0 2 9,0 1-8,-2 2 7,0 0-72,-1 1 50,-3 1-58,-1 0 32,-1 1 20,-2 1-25,-1 0 26,-1-1-42,-2 1 29,-4-1-33,0 0 43,-2-1 4,-1-1-6,1-2 0,0-1 25,1-1-21,1-1 22,1-1-25,1-1 10,2 0-6,1-2 9,1-1 11,0-2-14,1-3 15,1-1-17,1-1 44,2-1-30,1-2 34,2 0-41,1-2 52,0 1 19,1 0 5,-1 1-15,1 0-40,-2 2-10,0 1 7,-1 1 112,-2 2-13,1 3 104,-2 0-120,-1 2 4,0 0-63,0 2 21,-1 0-53,0 2 26,1 3-30,-2 2 44,1 4-42,-1 1-24,0 3-8,0 0-70,0 3 61,1-1-71,-1 2 59,2-3 19,1 3 9,1-4 23,3 3-261,0-4 69,2 1-171,2-1 127,2-2-28,1-1 136,2-1-33,1-3 153,2 0 0,0-1 0,2-1 0</inkml:trace>
  <inkml:trace contextRef="#ctx0" brushRef="#br0" timeOffset="114">5382 4504 9502,'-2'-12'205,"1"8"-22,0 1 129,0 1-182,0 3 115,1 2-233,1 4-5,0 1 39,1 2 31,1-1-125,2 1 46,-1-1-132,1 1 90,0 0-169,0-1 61,0 0-155,0-1-79,0-1 245,-1 0-129,1 0 270,-1 0 0,2 1 0</inkml:trace>
  <inkml:trace contextRef="#ctx0" brushRef="#br0" timeOffset="115">9952 4618 10945,'-1'-15'-526,"1"9"520,-1 0 120,2 2 53,-1-1 45,2 1-11,0 1 84,1 1-111,0 1 65,1 1-35,1 1-94,0 2-16,1 2-96,0 2-6,1 3-155,0 0 21,0 2-130,-1 0 47,0 1 55,-1 0 6,0 0 101,-2 1-189,0 0 103,-1 0-121,-1 1 138,0 0-177,-2 0 236,-1 0-174,-4 1 279,-4 0 1,-3 2 0</inkml:trace>
  <inkml:trace contextRef="#ctx0" brushRef="#br1" timeOffset="116">19222 4585 9502,'-12'-9'-637,"7"7"660,0 1 56,2 1 41,-1 1-10,2 2-1,-1 2-1,2 2-98,0 1 37,1 2-39,0 1-4,0 0 31,0 2-39,0-1 49,0 0-76,0 0-24,0 0 2,1-1 9,1 1-47,0-2 23,1 0-126,1-2-11,-1-1 21,1-1 30,0-2 73,2 0 81,0-1 0,1 0 0</inkml:trace>
  <inkml:trace contextRef="#ctx0" brushRef="#br0" timeOffset="117">12286 4651 9713,'-1'-8'-30,"-1"5"149,-1 0-11,-2 1-1,-1 0 7,-2 0 56,0 0-90,-2 1 90,0 1-74,0 0 8,-1 0 41,0 0-41,1 2 38,-1 1-70,1 2 6,1 2-75,0 1-20,-1 3 20,2 1-54,0 3 54,1 1-57,0 1-11,2 1-2,1 1-15,2-2 16,1 3 18,1-4-20,1 2 27,2-3 7,4 1-19,1-2 13,4-1-26,0-2 36,3 0-9,-1-2-13,2 0 49,-1-2-24,2 0 60,-2-2 9,0 0-5,0-3 6,-1 1-66,0-2 56,0-1-60,-2 0 63,2-1-16,-2-2 9,2-2 0,-3-2 39,2-4 19,-2 0 28,0-3-36,-2-2 0,-1-3-75,-2-1-3,-3-3-34,-1-1 53,-1 0-44,-1 1 48,-2 0-50,-2 3 52,-4 1 28,-1 3-1,-2 1 1,-2 2-49,-2 1 27,1 2 5,-3 1 11,-1 2 17,0 0 16,-2 2-33,1 1 5,-1 1-16,1 0 11,1 2 37,-1 0-11,2 1-1,1 2-51,1 0-10,2 4-48,1 1 40,1 3-25,2 1 53,2 1-37,1 0 10,3 1-32,1 0-7,2 1-34,3-1-45,3 0-18,6-1 9,5 1 27,5-2-136,4-1 56,5 0-111,3-1 98,1-2-192,3 0 242,-1 0-163,4 0 314,-1 0 0,3 1 0</inkml:trace>
  <inkml:trace contextRef="#ctx0" brushRef="#br0" timeOffset="118">9635 4706 10945,'0'-12'-719,"0"6"716,-1 1 77,0 0 19,1-1-34,0 1 10,0 1-1,1-1-26,2 0 66,2 1 76,3 0-24,2 1 146,-1 0-83,2 1 48,-1 0-71,0 0-6,-1 1-74,0 1-44,-2 0-100,0 0-21,0 0-59,-1 2 54,-1 1-27,0 1 14,-1 1-35,0 2-199,-1 0 34,-1 0-132,0 1 131,-1 0 58,-1 1 44,-1 0 86,0 0 64,-4 0 87,0-1 32,-1-1-5,2-1 34,0 0-51,1-2 25,1-1-84,1-1 32,0-1-123,2 0 64,1 0-67,2-1 52,2 0-84,1 0 26,1 0-71,0 0-61,0 0 81,2 0-28,0 0 107,1-1 59,2-1 0,2 0 0</inkml:trace>
  <inkml:trace contextRef="#ctx0" brushRef="#br0" timeOffset="119">9470 4682 11571,'-3'-9'-1612,"2"4"1422,-1 1 132,1-1 120,-1 1 14,0 1-108,1 1 108,0 0-128,0 1 157,0 0-9,-1 1 99,0 2 34,0 0 3,1 3-56,-1 2-41,1 1-47,-1 1-25,1 0-55,1 1-117,0 0 4,0 0-95,0 0 127,2 0-163,1 0 82,3-1-89,3-1-54,3-1 136,0-1-70,4-2 83,-1 0 112,2-2-12,1 0 74,-1 0 1,2 1 0</inkml:trace>
  <inkml:trace contextRef="#ctx0" brushRef="#br0" timeOffset="120">7257 4786 9502,'-1'-19'79,"1"11"79,-1 0-8,1 1 61,0 1-80,1 1 5,0 0-4,2 2 19,0 1-56,2 1 55,1 1-55,1 1 51,-1 2-95,1 3 34,-1 1-80,1 3 91,0 0-181,0 2 80,-1-1-115,0 3-94,0-3 87,-2 3-112,0-3 102,-1 2 66,-2-2 33,1 0-29,-2 0 64,0-1-42,-3 1 45,-3 1 0,-1 1 0</inkml:trace>
  <inkml:trace contextRef="#ctx0" brushRef="#br0" timeOffset="121">6887 4813 12464,'0'-10'-1361,"0"6"1315,0 0 142,0 0 28,0 1 62,-1 1-181,0 0-41,0 1-34,0 0 81,-2 1 98,1 0 45,-1 1 84,1 1 26,-2 3 76,1 1-34,1 2-97,-1 0-173,2 2-78,-1 1-137,2-1 29,0 1-64,0 0 35,0-1-11,1 1-63,1-2 34,3 1-75,0-2 96,2 0-71,0-2 90,1 0-43,0 0 57,1-2-32,0 0 122,1-1-39,1 1 165,3-1-1,0 0 1</inkml:trace>
  <inkml:trace contextRef="#ctx0" brushRef="#br0" timeOffset="122">7039 4876 9502,'-1'-19'-208,"0"10"322,1 1 50,-1 1 45,1 0 18,0 0-69,0 1-3,1 0 15,0 0-68,2 2 21,-1 0-20,2 0 28,-1 1-96,1 1 25,1 1-69,-1 0-62,2 1 72,0 0-104,1 1 114,-1 2-103,2 2 57,-2 1-91,1 2 78,-2 0-29,0 1 7,-2 0 22,-1 0-22,-1 1 69,0 0-32,-2-1 24,-2 2-27,-1-1 21,-3-1-15,0 0 15,-1-1-1,2-1 2,0-1 3,2-1-14,1-2-3,1-1 5,4-1-1,1-1 17,5-1-10,1 0 2,2-2-5,0 0 5,1-2-208,0 2 47,0-1-144,0 0 185,1 1 56,0-1 79,0 0 0,1-1 0</inkml:trace>
  <inkml:trace contextRef="#ctx0" brushRef="#br0" timeOffset="123">5984 4876 9502,'-1'-15'128,"1"9"0,0 1-74,0 0-18,0 1-17,0 1 24,1 1-25,2 1-12,1 0-20,1 2-48,1 0 99,1 2-39,-1 2 48,1 3-46,-2 0 34,1 2-44,-1 0 53,0 1-41,-2 0 28,0 1-45,-1 0-85,0 2 12,-1-2-106,-1 2 111,-1-2-204,0 2 224,-4-2-160,-1 1 223,-3-1 0,-2-1 0</inkml:trace>
  <inkml:trace contextRef="#ctx0" brushRef="#br0" timeOffset="124">33 4892 16981,'-13'-4'-1377,"8"2"1183,1 1 234,2 0 15,-1 0 18,1 1 167,1-1-184,-1 0-84,3 0 297,2-1-79,3 0 402,1 0 54,1-1-145,2 1 1,0 0 98,2 0 93,-1-1-313,2 2-188,1-1-381,0 0-159,1 0 112,0 0 65,3 1-75,-2-1 160,2 0-125,0 1 118,-1-1-88,-1 1-46,0 0 56,-2 0-107,-1 0 126,-2 1-130,-1 0 92,-1 0-110,-1 0 97,-1 0-194,-1 0 99,-1 1-93,-1 0 125,0 3 78,0 1 0,1 2 0</inkml:trace>
  <inkml:trace contextRef="#ctx0" brushRef="#br0" timeOffset="125">5561 4911 9502,'0'-11'-27,"0"6"12,0 1 89,0 0 7,-1 0 63,-1 0-29,-1 1-11,1 0-48,-2 1 18,1 0-1,-1 1 15,0 0-18,1 0 3,-1 0-63,1 1 22,-1 0-6,1 2 25,-1 0-30,0 4 61,1 0-76,-1 2 9,1 1-27,0 0 10,1 0-14,1 1 14,1-1-42,0 1 11,0-1-4,2 0-26,1-1 3,1 0-77,1 0-26,1-1 35,0 1-61,1-1 105,0-1-63,1 1 38,-1-2-27,2 1 27,0-2-82,1 1 33,0-2-93,2 0 132,0 0 42,1-2 77,1 1 0,2-1 0</inkml:trace>
  <inkml:trace contextRef="#ctx0" brushRef="#br0" timeOffset="126">5733 4941 9502,'-8'-10'-379,"5"5"469,0 0 38,1 0 44,1 0-48,1 1-73,0 0-5,0 0 9,2 0-25,1 0 43,2 1-49,1 0 14,1 1-10,0 0-4,1 0 16,-1 1-30,1 0-10,-1 0-14,-1 1 5,0 1-5,0 1 31,-2 2-41,0 1-1,-2 1-9,0 1-18,-1 0 20,0 2-16,-1-1 47,1 1-55,-1-1 53,-1 1-9,1-1 6,-1 0-5,-1-1 16,0 0-13,-1 0 14,0-1-11,1 0 0,-1-1 3,2-1-2,-1-1 31,1-1-7,1 0 14,1-1-139,1 0 13,3-2-107,1 1 108,3-1-154,1-1 85,1 0-107,3-2 148,-1 1 57,3-3 62,0 0 0,1-1 0</inkml:trace>
  <inkml:trace contextRef="#ctx0" brushRef="#br0" timeOffset="127">12804 4918 10124,'2'-12'-144,"-1"6"215,-1 3 25,0-1 93,0 0-8,0 1-8,0 1 275,0 0-289,0 3 222,0 2-316,0 5 7,0 1 73,0 3-15,0-1-209,1 2-281,2 0-87,2-1-99,1 1 1,2-1 148,1-1-102,-1 1 273,0-1 95,0 1 121,0-1 0,-1 0 1</inkml:trace>
  <inkml:trace contextRef="#ctx0" brushRef="#br0" timeOffset="128">8877 5004 9502,'-10'-4'-273,"7"0"569,0 1-134,1-1 82,1 0-46,0 1 27,1-1-27,-1 0-52,1 0-15,1 0 0,0 0-152,2 1 44,2 0-155,3 0 171,3 0-123,1 1 113,2 0-110,1 1 26,1 0 16,1 1-17,-2 0 31,2 0-62,-2 1 23,-1 1-56,-2 3-19,-2 1 29,-3 1-47,-1 2 87,-3 2-38,-1 0 34,-2 2-14,-1 1 13,-3 0-15,-3 0 0,0 0-26,-1-1 70,0-3 44,2-1 1,1-2-9,1-2 20,2-2 93,0-1-25,3-4 34,1-1-77,4-8 5,0 1 26,3-5-22,-1 1 49,1-2 3,0 0 21,-1-1 85,1 0-79,-1 0 87,-1 2-86,0 0 150,-1 2-69,-2 2 109,-1 1-66,0 2-4,-1 3-43,-1 1 1,-1 1-123,1 1 36,-1 5-240,0 1 102,0 6-133,0 1-26,0 3 69,1 1-57,1-1 67,1 0-93,3 1 23,0-1-84,2 0-97,1 0 104,0-1-115,0 0 111,1-1 68,1 0 19,-1-2 88,1 0 26,1-1 53,0 0 0,2 0 0</inkml:trace>
  <inkml:trace contextRef="#ctx0" brushRef="#br0" timeOffset="129">16779 6461 9502,'-11'0'109,"6"0"-37,1 0 85,-1 0-37,1 0 26,1-1 53,-2 1-36,2 0 40,-1 0-57,1 0 41,0 0-42,0 0 43,1 0 146,0 0-255,3-1 164,0 0-297,4-1 30,-1 0 7,3-1 7,0 1 43,-1-1-61,2 0 12,-1 0-30,0 0-35,0 0 26,-1 0 11,0 0-10,0 0 17,0 0-33,0 1 12,-1 0-37,1-1 41,-2 2-9,1-1 9,-1 1 26,1 0 6,-2 0-18,1 0 14,-1 1-54,-1 0 0,1-1-12,-2 1 89,1 0-21,-2-1 130,1 0-119,0-1 48,-1 1-52,-1-2 2,0 1 6,-1-2 1,0 0 4,-1-1-8,2 0 23,-1-3-18,0 0 67,2-3-1,-1-1 6,1-2 49,-1-2-32,1-3 3,0 0-11,0-3-7,0 0 23,0 0 14,0-1-19,0 0 35,0 1-57,0-1 56,0 1-50,1-1 8,-1 2-3,1-2 6,0 2-3,1-3-9,-1 1 14,1-2-65,1 1 30,0-3-27,1 1 36,0-2-40,0-1 26,0 0-35,0 0 45,1-1 14,-1 3-15,0 1 8,-1 2 16,0 1-15,0 4 12,-2 0-16,0 2 1,-1 1 0,0 1 9,0 1-40,-1 2 22,1-1-20,-2 1 29,-1 0-55,1 2-8,-1-1-5,0 1 4,1 0 3,0 0-23,-1-1 2,1 0-3,0 0 42,0 0-2,0-1-1,0 0-46,-1 1-31,2-1-12,-2 1 28,2-1 37,-1 2 26,-1 0-19,2 1 63,-1 0 21,0 2 7,0-1 1,0 2-67,0 1 10,1 0-5,-1 0 1,1 0 7,-1 1-6,1-2 10,0 1-12,0-1 17,-1 1-13,1-1 12,0 1-66,0-1 39,0 0-44,-1 0 25,0 0 19,0 0-19,1 2 19,-1-2-27,0 2 19,0-1-19,0 1 26,0-1-1,1 2 1,-1-1-14,1 0 11,-1 1-14,1 0 66,1 0 9,-1 1 52,1-1-39,0 2-19,-1-1 6,1 0-63,0 1 48,0 2-62,1 1-2,-1 5 17,1 0-28,0 2 26,1 0 9,0 2-6,1 0 8,-2 1-16,1 1 56,-1 0-39,0 3 51,0-1-62,-1 2 14,0-1-10,0 2 18,0-1-50,1 2 35,0-1-34,0 1 39,1-2-6,0 2 9,0-1-8,0 0-47,0 2 32,0-2-43,0 2 51,-1-1-12,0 0 8,0 0-18,0-2-27,-1 3 20,0-3-22,0 2 40,0-2 1,0 1-3,0-2 3,0 1-54,0-1-11,0 1-6,0-2 12,0 1 35,1-1 7,0 1-15,0-2 15,0 0-16,1 0 13,-1 0-18,0-2 14,0 1-17,1 0 15,-2-1-7,1-1 49,-1 1-25,1-2 28,-1 1-68,1-2 25,-1 1-29,0-1 34,0 1 3,1-1-3,-1 1-2,1-2-2,-1 1-5,1-2 5,-1 1-3,1 0 49,-1-1-40,0 0 43,0 0-50,1 0 57,-1 0-37,1 0 39,0 0 1,-1 0-33,2-1 37,-1 1-39,0 0-4,1 0 3,-1 0 3,1 0-6,0 1-48,0 0 34,-1 1-37,0 0 54,-1 0-4,0 0-3,0 1 1,0-1-47,0 1-5,0 0-7,0 0-42,0 0 78,0-1-49,0 0 53,-1 0-28,0 0 17,1 0-18,0-1 25,0 1-17,-1-1 12,1 1-9,0 0 34,-1 0-19,1 0 20,0 0-31,0-1 64,0 1-46,0 0 48,0 0-43,0-1-5,0 2 8,0-2-3,0 1 20,-1-1-11,1 1 11,-2-2 3,1 0-20,0 0 24,-1-2-24,1 1 6,-1-2-5,1 0 1,0-1-2,1 0 60,0 0-40,0 0 46,0-1-35,0 0-11,0 1 13,0-2-14,0 1-2,0 0 2,0 0-1,0-1 1,0 1-2,0-1 3,0 1-32,0-1 300,0 0-211,-1 0 234,-1 0-312,-4-2-21,1 1-10,-3 0-51,0 0 89,-1 0-43,1 0 50,-2 0-124,0 1 18,0 0-114,1 0 114,0 0-242,2 0 105,0-1-162,3 0-57,1 0 2,1 0-4,5-2 142,0 0 215,8-5 110,2-1 0,4-4 0</inkml:trace>
  <inkml:trace contextRef="#ctx0" brushRef="#br0" timeOffset="130">6502 5182 9502,'-10'-7'40,"6"4"43,2-1 48,-1 0 0,1 1 14,0-1-126,2 1 54,-1 1-126,1-1 7,1 1 20,1-1-42,2 1 91,2-1-55,2 1 90,1 0-57,1 0-6,1 1 6,0 0-77,0 0 51,0 0-37,-1 1 7,0 1 12,-1 2-10,-1 0 18,-1 3-23,-1 1 9,-1 1-49,-2 1 77,0 0-46,-2 1 53,0 0-14,0-1 10,-1 0-17,0 0 34,-1-1-28,0 0 27,-1-1-30,-1-2 7,-1 0-6,0-1 4,0-2 2,0 0 79,1-2-13,0 1 68,1-2-4,0 0-56,1-2 20,1-2-59,0-2 0,1-2 12,1-1-11,2-1 76,-1-1 18,3 0-4,-2 0 5,1 1 3,-1 0-5,1 1 63,-2 0-59,1 2 67,-1 0-43,-1 2 74,1 0-43,-2 1-27,1 1 4,-1 1-96,0 1 7,0 3-54,-1 1 31,0 4 20,0 2 8,0 2 16,0 2-49,1 1-5,0 1-86,0 0 15,1 0-58,2-1 86,1 1-25,1-1 67,2-1-34,2-1-234,0-1 37,4 0-156,-1-1 66,3-1 99,0-2-24,2 0 45,0-2-132,2 0 36,1-2 9,0-1 127,0 1 144,0 0 0,0 1 0</inkml:trace>
  <inkml:trace contextRef="#ctx0" brushRef="#br0" timeOffset="131">3903 5188 9502,'-5'-15'-581,"3"8"614,1 2 11,-1-1-3,2 1 69,-1 0 11,0 0 14,1 0 50,-1 1-99,1 0 54,0 0-55,0 1 16,0 0 1,0 0 2,0 1 45,0 0-49,-1 0 54,1 0-94,-2 1 32,2 0-41,-1 0 49,0 0-29,0 1-8,0 1-13,0 2-73,1 1 3,0 2-16,0 0-44,0 2 84,0-1-41,0 1 53,1-1-35,0 2 21,1-1-26,-1 0 31,1 0 1,-1 1-5,0-1 3,1 1 17,-2-1-13,1 1 13,-1-1-19,0 0 2,0 0 0,0 0 3,1 0-8,-1 0 7,0-1-7,1 0 9,-1 0-18,1 0 14,1-1-15,-1 1 18,1-1-17,1 0 10,0 0-11,0 0 2,0-1 8,0 1-10,-1-1 11,1 0-4,-2-1 2,1 1-3,-1-1 3,0 1 0,0-1 1,-1 0-2,1 0 26,-1-1-18,0 1 20,0-1-25,0 1-3,0-1 4,0 0-3,1 0-16,-1 0 14,1 0-14,-1-1 18,1 0-2,0-1 2,0 1-3,0-1-2,-1 1 3,1-1-4,0 0 8,0 0-7,0 0 14,-1 1-12,1-1-453,-1 1 254,0-1-367,-1 0 462,-1-1 21,-1 0 84,-1-1 0,-1-1 0</inkml:trace>
  <inkml:trace contextRef="#ctx0" brushRef="#br0" timeOffset="132">68 5160 22498,'-9'0'-325,"5"0"321,2 0 106,0 0 42,1 0 223,-1 1-273,3 0-20,2 0-310,3-1 83,3 1 117,2-1 144,4 0 49,2-1-298,3 0 309,0-1-57,4-1 368,-1-1-71,3 0-33,-2 0-242,4 0 104,-4 0-190,3 0 35,-3 1-149,-1 0-21,-3 0-37,-2 1-26,-1 1-93,-4 0-143,-2 0-18,-2 1-114,-1 0-109,-3 1-79,0 0-421,-2 2 419,-1 1-75,-1 3 536,0 1 0,-1 0 1</inkml:trace>
  <inkml:trace contextRef="#ctx0" brushRef="#br0" timeOffset="133">15694 5127 9522,'-4'9'-120,"3"-4"-53,1 0 94,0 2 21,0 0 54,0 1 0,0 1 0</inkml:trace>
  <inkml:trace contextRef="#ctx0" brushRef="#br0" timeOffset="134">9506 5192 9502,'0'-16'74,"0"9"26,0 1 20,0 0 121,0 1-57,0 0 99,1 0-60,-1 1 15,1 1-54,1 1 2,0 0-175,0 2 30,1 0-104,1 2 72,0 1-26,2 3 97,-1 2-21,2 1-79,-1 2 18,1 0-120,-1 1-54,0 0 58,0 0-73,0-1 75,0-1-40,-1 0 18,0-1-68,-1-2 75,0-1 70,-1-1 3,0-2 50,-2-1 60,1-1-18,0 0 85,-1-2-97,1-1 37,0-3-33,1-2 19,1-1 78,1-1-50,0 1 78,-1-1-57,1 1 49,0 1-29,0 0 46,-1 2 8,1 0-59,-1 2 23,1 0-65,-1 2 16,0 0-19,0 0 17,1 2-89,-1 0-60,2 2-29,0 3-35,0-1-108,1 3 58,0-1-91,0 0 118,1 0-221,0 1 62,0-1-152,-1 1 246,1-1 120,1 0 100,1 2 0,1 0 0</inkml:trace>
  <inkml:trace contextRef="#ctx0" brushRef="#br1" timeOffset="135">18986 5147 9502,'4'-4'-45,"-4"1"176,0 2 0,0-1-221,0 1 102,2 0-316,-1 0 199,3 0-74,0 1-41,0 0 160,0 0-90,1 2 150,-1 2 0,2 1 0</inkml:trace>
  <inkml:trace contextRef="#ctx0" brushRef="#br0" timeOffset="136">8294 5180 9502,'29'-3'-126,"-16"0"37,-3 0-44,0-1 73,-2 1 112,1-1-4,-3 0 58,1 1-17,-1 0 8,0 0-12,-1 1 3,-1 0 42,-1 0 21,0 0-15,-2 1-276,1-1 32,-1 2-183,1 0 153,1 0-75,2 2 17,2-1-54,2 1 132,0-1 62,4 0 56,1 0 0,2 1 0</inkml:trace>
  <inkml:trace contextRef="#ctx0" brushRef="#br0" timeOffset="137">4922 5296 9502,'-8'-14'-326,"5"8"279,1 1 228,1 1 26,0-1 154,1 0-80,1 1-96,0-2 0,3 2-57,1-1-120,3 0 23,1 1-96,2 0 44,0 1 26,1 1 24,1 0 28,0 2-70,0 0 29,1 1-108,-1 2 106,-1 2-156,0 2 85,-1 1-134,-2 2 37,-2 0 35,-1 2-34,-2-1 70,-2 2-19,0-1 53,-1 0-21,-1-2 39,-1 0-20,0-3 7,-2 0-4,1-3 40,0-1 15,0-1-10,0-1 71,1-4-33,1-1 35,0-6 62,1 0-70,1-5 66,1 0-61,1-2 102,1 0-50,1-1 103,-1 2-102,1 1-11,0 2-30,-1 1-20,0 2 184,-1 2-44,0 2 116,-1 2-73,0 0-134,-1 3-24,1 0-30,0 1-102,1 2 71,0 2-88,1 3 78,-1 2-102,1 3 62,0 1-113,0 1-92,0 1 66,1-1-92,-1 3 105,2-2-60,1 1 38,1-2-58,1 1 53,2-2-216,3 0 240,-4-4-73</inkml:trace>
  <inkml:trace contextRef="#ctx0" brushRef="#br0" timeOffset="138">16809 5199 9502,'-3'-8'17,"2"5"107,0 0 16,0 2 134,1-1 473,0 1-363,-1 2 281,0-1-583,0 6-30,1-3-2,-1 3 52,1-2-16,0 1 23,0-1-63,1 2-26,0 0-14,1 0 20,1 0 9,0 1-23,-1 0 1,1 0-10,-1 0 53,-1 0-3,0 0 3,-1 0-72,1 1 51,-1 0-57,0 0 63,0-1 6,0 3-7,0-3 0,0 2-57,0-1-21,0 0-1,0 1-16,1-1 73,0 1-18,1-1 15,0 0 5,1 0-22,-1 1 16,2-1-25,-1 0 40,0 0-21,-1 0 24,1 1-30,0 0 9,0 0-9,-1-1 13,1 1-11,-1 0 8,0 0-10,0 0-1,-1-1 8,0 0-11,0 0 12,-1 0 32,0-1-25,0 0 26,0 0-33,0 0-9,0 0 8,0 0-7,1 2-11,0-2 15,0 2-15,0-1 19,1 0-8,-1 0 4,1-1-5,0 2 8,0-2-20,0 1 14,0-1-19,0 0 21,0 0-9,0 0 7,0 0-14,-1-1 23,1 0-15,0 0 16,-1 0 38,0 0-35,-1 0 38,1 0-49,-1 0 32,0 0-22,1-1 26,-1 1-31,0 0-6,0 0 4,0 0 1,0 0-24,0-1 28,0 1-27,0 0 31,0-1 0,0 1-1,0-1-2,0 1-24,0 0 14,0 0-15,0 0 19,0 1-4,0-1-1,0 1 0,0 0-12,0 0 10,0 0-7,0 1 10,0 0 2,0 0-1,0 1 0,0 0-2,0-1-40,0 2 28,0-1-32,0 0 6,0 0 22,0-1-25,0 1 32,0 0-4,0-1 1,0 0-2,0-1 0,0 2 10,0-2-9,0 1 7,0-2 34,0 2-31,0-2 33,0 1-42,0-2 61,0 2-43,0-3 50,0 2-33,0-1-10,0 0 15,0-1-18,1 2-13,0-2 12,1 2-11,-1-2 15,1 1-23,-1 0 19,0 1-19,1-1 20,-1 1-1,-1-1-7,0 0 6,0 0-78,0 0 57,0-1-61,0 0 62,0 0 0,0-2-4,0 1 6,0 0 10,1-1-8,-1 1 9,1-1-10,0 1 0,0 0 0,0 0 1,0 1-5,0-1 3,1 1-2,-1 0 4,1 0-8,-1 0 4,0 0-5,0 0-25,0 0 24,0 0-27,0 0 31,0 0 1,0-1-3,-1 1 2,1-2-4,-1 1 25,2-1-19,-2 1 20,1-1 5,0 0-20,1 0 24,-2-1-30,2 1 41,-1-1-28,0 1 32,0-1-31,1 0 0,-2 1 2,1-1 2,0 1-64,-1 0 47,1 0-49,-1-1 59,0 2-57,0-2 38,0 1-41,0-1 45,0 1 4,0-1-12,0 1-17,1-1-28,-1 0 35,1 1 1,-1-1 38,0 1-1,1-1-24,-1 0-9,0 1 9,0-1-26,0 1 28,-1-1-12,0 0-21,0 0 26,-1 0-28,-1 0 44,1 0-8,-2 0 7,1 0-11,-1 0-45,-1 1 34,1-1-36,-1 1 42,1-1-10,0 0 7,0 1-9,0-1 15,1 1-5,-1-1-3,1 0 0,0 0 20,1 0-12,-1-1 17,2 1-22,-1-1 49,0 1-35,0 0 36,1-1-44,-1 1-4,1-1 16,-1 0 94,1 0-59,-1 0 75,1 0-108,0 1 11,-1-1-13,1 1 10,0 0-6,-1 0 3,1 0-5,0 0 6,-1 0 0,1-1-4,-1 1-31,0 0 21,1 0-23,-1-1-13,0 1 33,1-1-37,0 2 46,0-2-56,0 1 35,-1 0-37,1-1 38,0 1 8,-1 0-17,1 0 82,-1 0-61,0 0 64,0 0 21,0 1-16,0-1 86,0 0-85,0 1 4,1-1-50,-1 0 19,0 0-12,1 0-31,0 0-19,-1 1 2,1 0-58,-1 0 84,1-1-52,-2 1 53,1 0 4,0 0-12,-1 1 8,0-1 21,0 0-18,0 1 15,0 0-24,0-1 38,0 1 16,0-1 7,1 1-58,0 0 4,-1-1-41,2 1 59,-2-2-7,2 2 14,-1-2-10,1 1 11,-1-1-162,1 1 31,-1-1-137,1 0 68,0 0 68,-1 0-5,1 0 77,0 0-141,0 0 43,0 0-123,0 0-86,0 0 67,0 0-81,1 0-39,-1 1 106,1-1 2,0 1 156,0 0 135,0 0 0,1-1 0,1 0 0,2 0 0</inkml:trace>
  <inkml:trace contextRef="#ctx0" brushRef="#br0" timeOffset="139">8096 5219 9502,'19'-1'-303,"-12"0"256,-3 0 49,0-1 17,-2-1 16,0 1 13,-2 0-3,0 0-22,0-1 35,0 2 20,0-1 17,0 1-10,0-1-243,0 1 47,1 0-159,2 0 122,1 0 97,3 1 11,3-2 40,1 1 0,3-2 0</inkml:trace>
  <inkml:trace contextRef="#ctx0" brushRef="#br0" timeOffset="140">7931 5229 9328,'4'-7'553,"-3"3"-396,-1 2-88,0 0 13,0 0-456,0 0 249,1 1-486,0 1 394,3 0-33,2 0 123,3 2 127,2 1 0,2 0 0</inkml:trace>
  <inkml:trace contextRef="#ctx0" brushRef="#br0" timeOffset="141">14019 5309 9502,'-11'-1'0,"6"1"-60,1-1 30,0 1 60,1 0 71,-1 0 16,0 0 6,0 0-64,0 0 28,0 0 14,1 0-7,0 0 5,1 0 90,0 0-78,3-1 36,1 0-86,6-2-23,1 0 32,5-1-46,2 1 33,3-1-36,0-1-11,2 1 28,0 0-33,1-1 45,-1 0-61,0 1 46,-1 0-50,0 1 60,-2 0-2,-1 1 3,-2 0-1,-1 1-77,-3 0-25,-2 0-15,-2 1 22,-2 0-41,-1 0-775,-1 0 467,-2 1-475,0 0 786,-3 2 88,-1 0 0,-2 2 0</inkml:trace>
  <inkml:trace contextRef="#ctx0" brushRef="#br1" timeOffset="142">18986 5331 9502,'0'15'-892,"0"-7"853,0 0 44,0 0 60,0-1-38,0 0 47,0-2-55,0 1-26,0-2 19,1 1-17,1-2-47,1 0 50,1 0-56,0-1 68,0 1-104,-1-1 74,-1 1-78,0 2 98,0 2 0,-1 1 0</inkml:trace>
  <inkml:trace contextRef="#ctx0" brushRef="#br0" timeOffset="143">7096 5394 9502,'-7'-7'-95,"5"2"190,1 1 48,0 0 9,1 0-57,0 1 36,0-1-55,1 0 70,2 1-15,1 0 0,2 0 0,1 0-71,1 2-56,2-1-13,-1 0-32,2 1 3,0 0 21,0 1-69,0 0 104,0 0-88,-1 0 70,-1 1-75,-1 2-16,-2 1 29,-1 1-52,-1 2 73,-3 0-62,0 3 82,-2-1-46,-1 3 55,-4 0-34,-2 1 12,-2-1-14,0 2 14,0-3 31,0 1-29,1-2 29,1-2 21,1 0-26,1-2 35,2 0 2,0-2 16,2-1 3,1 0-6,1-1-49,1-1 13,2-1-9,2 1 26,3-1 72,3 0 10,0-1 64,3 1-131,-1-2-27,3 0-42,-1-1 9,2 0-89,-1-1 24,2 0-101,-2 0-81,2 1 69,-4-1-82,2 1 57,-4 1 141,-1-1-11,-1-1 95,-1-1 0,0-2 0</inkml:trace>
  <inkml:trace contextRef="#ctx0" brushRef="#br0" timeOffset="144">12585 5393 10124,'-9'-6'295,"6"4"-354,1 0 101,1 1-459,-1 1 316,1 1-269,0 0 240,1 2 4,-1 0-51,1 3 111,0-1 4,0 2 67,1 0-10,0 1 0,1 1 1</inkml:trace>
  <inkml:trace contextRef="#ctx0" brushRef="#br0" timeOffset="145">15727 5421 9649,'-6'8'208,"4"-4"-133,1-1 13,1 0-60,-1 0 33,1 0-155,0 0 30,0 1-131,0-1-23,0 1 51,0-1-74,0 2 140,0-1-137,0 2 110,1 0-52,0 0 97,0 1 81,2 1-1,1 0 1</inkml:trace>
  <inkml:trace contextRef="#ctx0" brushRef="#br0" timeOffset="146">5707 5467 8935,'-6'-7'865,"3"4"-716,1 1-57,-1 1 20,1 0-22,0 0-19,1 1-24,0 1 4,0 0-4,0 3 40,1 0 3,0 2-85,1 0-46,0 0-37,1 1-38,1 0 108,0 1-33,0 0 77,0 0-96,0 0 50,-1 0-52,1 1 55,-1 0-24,0 0 37,1 0-36,-1-1 43,1 0-79,0 0-14,0 0-14,0-2 21,1 1-26,0-1 22,0-1-90,0 0-3,-1-2 15,1 0-37,0-2 75,-1 1-55,0-1 13,-1-1 42,-1 1 14,1-1 103,0 0 0,0 0 0</inkml:trace>
  <inkml:trace contextRef="#ctx0" brushRef="#br0" timeOffset="147">15739 5540 9807,'3'10'-950,"-2"-5"910,1 0 81,-1 0 186,-1 0-76,0-1 7,0 0-34,0-1-6,0 1-46,-1-1 21,0 0-22,-1-1 50,1 0 12,0 1-15,1-2 2,-1 1-93,1-1-220,1 1-5,1-1-59,1 0 149,5 1 107,1 0 0,2 0 0</inkml:trace>
  <inkml:trace contextRef="#ctx0" brushRef="#br0" timeOffset="148">12600 5573 10124,'-3'13'-1035,"2"-7"1055,-1 1 219,2-1-109,-1 1-125,1-1-35,1 1-105,1 0-32,1-1 29,2 1-55,0-1 92,0 0 22,-2-1 48,-1 0 14,0 0-15,-2-1 29,0 0-4,0 0 24,0-1 57,0 1-46,0-1 41,0 1-65,0-1 75,0 1 5,0 0 12,0 0-9,0-1-69,0 2 14,0-1-5,0 0-34,0 1 36,-1-1-29,0 0 51,-1 0-50,1 0 37,0-1-41,0 1-94,-1-1 91,1 1-108,-2 0 123,0 1 0,-2 1 0</inkml:trace>
  <inkml:trace contextRef="#ctx0" brushRef="#br1" timeOffset="149">19943 5584 9502,'0'-7'442,"0"5"1,2 1-86,0 2-198,4 1-39,1 4 26,1 0-15,-1 4 14,0 0-128,-1 2-7,-2 1-90,0 2 23,-2 0 91,-1 1 24,0 0 33,-1 1-117,-2-1-220,-2 2-32,-2-2-89,-3 0 186,-2 0 51,-2 0 39,-2-2-16,0 0-371,0-2 104,-1 0-214,1-1 345,-1-1 129,2 0 114,-1-1 0,0 0 0</inkml:trace>
  <inkml:trace contextRef="#ctx0" brushRef="#br1" timeOffset="150">19406 5609 9430,'-3'-1'-15,"-4"0"-62,0 1 88,-1 2 13,2 2 49,-2 5 7,2 1-66,-1 5 57,2 1-58,-1 3 1,2 1-22,-2 2 0,2 0 9,1 1-60,0-1 19,1 0-107,2-2 113,0 0-56,1-3 35,3 0-32,3-3-95,2-1 69,1-2-88,3-3 78,0 0 48,2-3 35,-2-3 40</inkml:trace>
  <inkml:trace contextRef="#ctx0" brushRef="#br1" timeOffset="151">18994 5608 9502,'-3'4'-646,"3"-3"167,2-1 410,3 0 69,1 1 0,1 0 0</inkml:trace>
  <inkml:trace contextRef="#ctx0" brushRef="#br1" timeOffset="152">19561 5662 12451,'-4'-7'-1245,"2"3"1210,0 2 182,0 0 97,1 0-137,-1 0 14,1 1 28,0 3 37,1 0 75,-1 5-173,1 1 12,0 2-140,0-1 139,0 2-152,0-1 48,0 1-120,1 0-10,0 0 50,0-2-19,0 1 55,1-2 9,-1 0 6,0-1 19,1 0-9,-1-2-155,-1 0 60,1-1-120,-1-2 82,1 0 85,-1-4-7,0-1 113,0-7-41,0 0 53,0-3-63,1 1 105,1-1-3,0 1 23,0 0-9,1 2 8,1 1-19,0 1 67,1 2-38,-1 2 23,1 1 32,-1 1-7,0 1-42,1 1-8,-1 1-90,0 1-46,1 3-48,-1 1-75,1 1-5,0 0-12,0 1-23,-1-1 31,0 1 15,0-1-5,0-1 20,-1 0 18,-1 0 21,-1-1 53,1-1 10,-1-1-61,-1-1 63,0-3-50,0-1 122,0-5 12,0 0 8,0-3-2,0 2 55,1-1-7,1 1 81,0 1-7,1 1-60,0 0 38,0 2-53,0 1 3,1 1 25,-1 1-3,1 0-120,-1 1 24,1 1-171,0 1 76,0 2-48,0 2 12,1 1-26,-1 2-56,1-1-448,-1 2 55,0-1-245,0 1 64,0 0 298,0 1 36,2-2 243,0 0 166,1-1 5,2 0 0,0-1 1</inkml:trace>
  <inkml:trace contextRef="#ctx0" brushRef="#br0" timeOffset="153">16526 5782 11399,'3'-11'-613,"0"8"858,1 1 64,1 1 144,0 2-142,1 0-218,-1 2 19,0 2-127,0 3-71,0 1-23,0 1-127,0 1 35,-1 2-21,-1-1 45,0 2 55,-1 0 64,-2 0-98,-1-1 81,-3 1-98,-3 0-166,-2 0 171,-2 0-205,-1-1 271,0-2 73,-2-1 80,-1-2 1,-2-1 0</inkml:trace>
  <inkml:trace contextRef="#ctx0" brushRef="#br0" timeOffset="154">16023 5841 9807,'-2'-14'-531,"-1"10"547,0 0 178,-4 3-48,0-1 120,-2 2-59,0 0 122,-2 2-174,1 2-17,0 4-57,0 1-14,2 5-26,1-2-17,1 3-75,3-1-35,1 0 30,1 1-59,1 0 101,2-1 4,2 0 28,3-1 17,2 0-63,2-1-210,1 0 4,0-2-124,2 0-62,-2-2 146,1 0-16,-1-1 155,1-1 141,0-1-1,2 0 1</inkml:trace>
  <inkml:trace contextRef="#ctx0" brushRef="#br0" timeOffset="155">16168 5891 9502,'-9'-7'79,"6"4"21,1 2 91,0 0 26,1 2-49,1 0 8,-1 3-68,1 1-47,-1 1-32,1 2 21,0-1-107,0 2 88,0-1-92,0 0 91,0 0-54,0 0 32,0-1-12,0-1-137,0 0 87,1-1-111,-1-2 70,1 0-20,0-1-14,1-1 7,0-1 32,1 0 72,0-2-1,1-2 2,1-1 26,-1-3-1,1-1 12,-1 0-13,0-1-34,0 1 3,-1 0 1,0 1 69,1 2 96,-1 0 35,0 2 31,0 0-34,0 3-34,0-1-13,0 2-23,0 0-78,0 0-32,0 1 24,0 0-84,-1 3 35,0 0-17,-1 1 15,1 0 70,-1 0-22,0 0 14,0-1-134,-1 0-1,1-1-144,-1 0 115,1-2-3,0 0 98,1-1 8,0-1 48,2 0-35,-1-3 45,2 0 29,1-2-17,-1 0 77,1 0-71,-1 0 89,1 1-47,-1 1 103,0 0-82,0 1 5,1 1-55,-1 1 13,0 0-77,0 1 63,1-1-65,-1 1 0,0 1 44,-1 0-57,1 1 76,-2 1-180,1 2 46,-1-1-124,0 2 85,1-1-206,-1 2 71,1-1-157,0 1 35,1-2 84,1 1 52,0-1 100,1-2 140,0-2 0,2-1 0,0-1 0</inkml:trace>
  <inkml:trace contextRef="#ctx0" brushRef="#br0" timeOffset="156">10516 5935 24743,'0'-16'-6091,"1"11"5652,1 2 1146,1 1 440,2 0 111,2 1-461,0 1 200,2 0-159,-1 1 217,1 2-450,-1 1-997,0 2-480,-1 1-704,0 1-3,-2 0-174,0 1-51,-2 1 196,0 2 213,-1-1 545,-2 1 389,1-1 330,-3 3 357,0-2 17,-4 2 514,-2-2 26,-1 1-43,-1 0-15,-2 1-386,-2-1 1,0 2 0</inkml:trace>
  <inkml:trace contextRef="#ctx0" brushRef="#br0" timeOffset="157">4018 5949 17173,'0'-7'-3047,"-1"4"2180,0 1 471,1 0-137,-1 1 134,0 0-130,1 2 352,-1 0-137,1 4 413,0-1-82,0 2-7,1-2-58,1 2-6,0 0-22,0 0 47,0 2 19,0 0 0,0 1 0</inkml:trace>
  <inkml:trace contextRef="#ctx0" brushRef="#br0" timeOffset="158">9940 6003 20893,'0'-15'-5004,"0"9"4241,0 0 408,0 0 167,0 1 121,-1 1-514,0 0 377,-1 1-245,0 0 403,0 2 450,0-1-42,-1 2 499,1 0 199,-1 2 138,0 2-28,1 2-408,-1 2-175,0 3-617,0 1-19,2 1-577,-2 2-195,2 0-62,0 4-8,0-4 284,1 4 170,1-3-143,1 1-10,3-1-162,3-2-16,2 0 205,3-2 105,-1-1 260,2-2 146,1 0 92,1-1 0,0 1 1</inkml:trace>
  <inkml:trace contextRef="#ctx0" brushRef="#br1" timeOffset="159">18631 6057 9502,'-9'-4'-132,"5"2"184,1-2-53,1 0 47,2-1 1,-1 0 7,2 1 66,1-2-12,3 2 0,2-1-136,2 1 34,1 1-127,1 0 73,0 2-5,1-1 51,0 1 13,1 1 5,-1 1-29,1 2 5,-2 3-75,0 1 100,-2 3-63,-1 2 73,-2 2-40,-1 2 27,-2 0-29,-1 2 30,-1-2-59,-1 2-8,1-2-12,-1-1-29,0-1 71,0-3-29,0-1 34,0-3 12,0-2-13,0-2 0,0-1 31,2-3-32,1-2 35,4-4-33,1-3 0,3-4 4,0-1-4,2-2 78,0-1-56,0 0 66,1-1-5,-1 2 30,-1 2-5,-1 1-7,-1 3 20,-1 2-12,-2 2 77,-1 2-29,-2 3 14,-1 0-48,-1 1 8,-1 3-48,-1 3 1,1 3 34,-2 5 10,-1 3-123,-1 2 45,-2 1-142,-1 2-31,1-1 35,0 1-51,2-2 66,0 0-130,2-2 46,0 1-90,2-4 74,2 0-106,3-2 43,2-1-1,4-2 138,2-1 116,2-1 0,1 1 0</inkml:trace>
  <inkml:trace contextRef="#ctx0" brushRef="#br0" timeOffset="160">10168 6070 15549,'-8'-8'-2696,"5"6"2443,2 0 242,-1 0 294,1 0-377,1 3 40,0 0-303,0 5 64,2-2 28,-1 3 61,3-1-82,-2 0 108,2-1 184,-1 1-108,-1-2 171,0 0-266,0 0 190,-1-1-35,1-1 58,-1-1-186,0 0 374,0-1-43,1-2 385,0-2 68,1-1-97,0-3-69,1 0 47,1 0-65,1-1-125,-2 1-118,2 1-67,-1 0-16,0 2 160,-1 0 36,0 2-21,0 0 84,-1 2-16,0 0-73,0 1-95,-1 0-234,1 2-121,-1 0-338,0 3-116,0 0-282,0 3 51,0-2-33,1 2 29,0-2 220,-1 2 67,1-2 358,0 0 54,-1-1 187,1 0-80,-1-2 168,1 1-39,0-3 323,-1 1 49,1-2 198,0 0 23,0 0 67,1-2 48,-1-2-265,1-2 44,-1-2-486,0-1 50,1 0-285,-1 0-9,0 0-110,0 0 41,0 2 157,0-1 20,0 3 210,0 0 36,0 1-26,-1 1 95,0 1-25,0 1 171,-1 0-56,2 0 44,-1 1-186,0 1-246,1 0-119,-1 1-331,1 2-31,0 1-298,0 1 17,0 2-105,-1-1 4,1 2-1,-1 0 144,0 0 238,0-1 261,2 2 242,0 0 0,2 1 0</inkml:trace>
  <inkml:trace contextRef="#ctx0" brushRef="#br0" timeOffset="161">15568 6136 9807,'-7'-13'-175,"4"8"232,0 2 51,1 0 42,0 0 26,1 1-66,1-1 162,0 2-175,0 1 96,0 2-147,2 4-145,-1-1 80,1 2-128,2 0 115,-1-2-65,2 1 72,1-2-70,1 0 57,1-2-8,1 0 48,1-1-3,0-1 46,0 0-11,1-1 6,0-2-21,0-1-13,-1-2 0,0-1-8,-1 0 71,0-1 33,-2 1 34,0-1 19,-2 3-23,0-1 23,-2 2-48,0 0 2,-2 2-48,1 0 4,-2 2-12,1 2 1,-1 4-36,0 1 25,0 3-33,1 2 39,1 0-42,0 1 32,3 2 27,-1 0-29,2 1 42,1 0-41,0 2-24,1-1 31,1 0-13,0 1-44,-1-1-13,0 2-5,-1-3 8,0 2 9,-2-2-33,1 1 3,-1-1-3,-2 0 44,1-1-7,-2 0 2,0-2-16,-2 0 31,0-2-31,-3 0 33,-3-2-90,-3 0 32,-1-3-45</inkml:trace>
  <inkml:trace contextRef="#ctx0" brushRef="#br0" timeOffset="162">15652 6511 9161,'-9'-9'-4,"-4"-8"-2</inkml:trace>
  <inkml:trace contextRef="#ctx0" brushRef="#br0" timeOffset="163">8036 6151 12361,'0'-10'-1351,"1"8"1467,-1 1 161,3 1-12,-1 2-173,2 1-251,1 4 57,0 2-25,0 2 67,1 0-150,-1 2 26,0 0-194,0 1 172,-1 0-11,0 1 80,-1-1 59,0 1-19,-2 0 134,0 0-205,0-1 204,-1 0-185,-2-1 190,-1 1 1,-2-1 0</inkml:trace>
  <inkml:trace contextRef="#ctx0" brushRef="#br0" timeOffset="164">3997 6205 13310,'7'-8'49,"-4"4"-114,-1 0 54,1 0 7,0 1-50,-1 0 119,0 1-156,-1 0 84,1 1 32,-1 1-90,1 0 33,-1 1-299,0 0-75,0 2-148,0 0 11,1 1 17,0 1-112,0-1 280,1 0-56,0 3 308,2-1 0,0 2 0</inkml:trace>
  <inkml:trace contextRef="#ctx0" brushRef="#br0" timeOffset="165">7554 6254 12361,'-15'-19'-1387,"7"12"1301,1 1 48,-1 1 196,1 1-40,0 1 3,1 1 67,-2 1-43,2 1 137,-1 1 64,1 2-41,-1 4-49,2 1-102,0 4-141,1 0 20,1 3-97,0 0-13,1 2-163,1 0 14,0 0-97,1-1-9,1 0 59,1-1-52,3-1 57,2 0 88,2-3 12,2 0 105,1-1-4,1-1 65,3-1-8,0-1 35,3 0-1,0 0 1</inkml:trace>
  <inkml:trace contextRef="#ctx0" brushRef="#br0" timeOffset="166">12620 6241 10124,'-2'-15'-321,"-1"10"219,1 1 209,-2 1 79,0 0-89,-1 1 78,-1 1-55,-1 1-3,-1 0 38,0 2 7,-1 2-28,1 3-23,0 2-19,-1 3-22,1 0 9,0 4-24,0 0-31,-1 3 16,2-1-41,-1 2-4,2-1-11,0 1-45,1-1 16,1 1 5,2-4-3,1 2 8,0-2 37,1 0-49,2-1-19,1-1-31,3-2-6,3-1 9,2 0 79,2-3-6,1-2 3,3-1-16,0-2-16,2-1 47,0-2 6,0 0 40,-1-1 7,1-2-23,-3-2 13,0-3-9,-1-1-2,-1-3-15,-2 0 49,-2-3-60,-3 0 34,-1-3-72,-2 0 3,-2-2-32,-1 1 10,-2 0-26,-2 2 62,-4 0-46,-2 1 55,-3 1 2,-1 1 30,-1 1 16,-2 2 5,0 0 37,0 1 36,-1 1 22,2 2 31,-2 1-41,3 2 5,-1 0-10,2 2 8,0 0-27,2 1 40,0 3-29,1 0-34,0 4-16,1 1-4,0 3-48,1 1 4,1 2 0,0 0-23,3 0-74,1 0-8,2-1-114,2-1-11,3 0 33,5-1-47,5-1 112,4-2-286,7 0 138,1-2-91,7-1 187,1-1 172,4 0-1,0-1 1</inkml:trace>
  <inkml:trace contextRef="#ctx0" brushRef="#br0" timeOffset="167">7688 6347 12361,'-2'-13'-1013,"2"8"1030,-1 4-101,0 1 273,1 2-231,0 4-7,1-1-120,1 2 38,2-1 32,0-1 111,1 1-79,1 0-14,-2-1-29,1 0-26,-2-1 114,1-1-10,-1 0 97,-1-1-83,-1-1 71,0 0-74,1-1 175,-1 0-80,1-2 167,-1-1-145,1-2 96,0-2-48,1-1-7,1 0 53,0 1-161,2-1 73,-1 1-78,2 0 99,-1 2 29,-1 1 64,0 1 41,0 2-30,-1 0-57,-1 2-168,0 0-198,-1 4-77,0 1-111,-1 2 50,0 1-57,0 0 24,0 0 44,-1 0 89,0-1 165,1 0 27,0-2 93,0-1-55,-1 0-12,1-2-45,1-1 92,-1 0 44,1-2 120,0 0 113,1-2-46,0-1 64,1-3-52,1-1 55,0-1-26,1-1 21,-1 1-144,1 1-129,0 0-44,0 0-15,0 2 90,0 1 49,0 0 3,0 2 4,-1 0-79,1 1 36,-2 0-86,0 0 17,-1 1-213,0 2-113,-1 0-209,0 2-14,0 0-163,0 1 109,-1 1-101,1-1 327,0 0 80,2 1 208,2-1 1,2 0 0</inkml:trace>
  <inkml:trace contextRef="#ctx0" brushRef="#br0" timeOffset="168">6486 6340 18720,'1'-12'-2842,"0"9"2814,0 1 523,1 2 77,0 0-186,2 2-586,0 2-121,1 3-223,0 0 58,0 4-357,1-1-193,0 2-244,0 0 67,-1 2 372,0-2 263,-1 2 433,-1 0 31,-2 0 236,1 0-113,-4 1 133,0 0 0,-2 1 0</inkml:trace>
  <inkml:trace contextRef="#ctx0" brushRef="#br1" timeOffset="169">19323 6332 9502,'-6'-7'-257,"4"5"348,-2 2-53,2 2 24,0 3-44,1 2 60,0 2-92,1 3 9,0 0-74,1 2 70,-1 0 19,2 0 36,0 0 6,1 0-256,-1 0 53,-1-1-172,0 0 90,-1-1 94,1 0 28,-1-2 58,0 0 53,-1-2 0,-1-1 0,0 0 0</inkml:trace>
  <inkml:trace contextRef="#ctx0" brushRef="#br0" timeOffset="170">9435 6439 20841,'-2'-11'-5386,"1"6"4410,1-1 846,-1 1-134,1 0 413,-1 1-562,1 0 462,0 1-297,2 1 932,0 0 275,3 0 276,2 1 117,4 0-267,-1 0 12,3 0-116,-1 1-6,2 0-531,-1 0-248,0 0-496,-2 1-154,1 2-16,-2 1-187,0 1-86,-3 1-236,0 0-42,-2 2-234,-1 1 52,-2 0 1,-1 0 235,-1 1 251,1 0 223,-2 0 315,1 0 254,-2-2 345,0 0 262,-1-2 51,1 0 5,-1-2-83,2-1 190,0-2 140,0-2-503,0-2-182,1-5-668,1 1-28,1-3 143,1 0 59,2-1 7,0 0-75,0 0 456,1-1 68,1 0 515,0 0-63,-1 1-159,0 1-11,0 2-119,-1 1 82,-1 1-79,-1 2-83,0 1 60,-1 0-53,-1 2 5,1 2-693,-2 1-128,3 6-789,-2-1 151,2 4-111,1 0-48,0 1-154,1 1-47,2 0 583,1 1 19,2 0 824,1-1-157,2 1 246,0-1 45,2 0 177,0-1 17,0 0-14,1-1-21,1 0-122,0 0 0,2 1 0</inkml:trace>
  <inkml:trace contextRef="#ctx0" brushRef="#br0" timeOffset="171">4076 6390 13281,'3'12'-2328,"-1"-8"1792,-1 0 279,0 0 203,0-1 118,-1 1-83,0-1 127,0 0-141,0 1 181,0 0 24,0-1-93,0 1 15,0-2-169,0 1 88,0-1-230,1 0 68,0 0-56,1-1 104,2 0 136,1 1 0,2 0 1</inkml:trace>
  <inkml:trace contextRef="#ctx0" brushRef="#br0" timeOffset="172">5987 6421 9558,'-4'-10'-484,"3"5"510,-1 2-6,0-1 130,1 2-87,-2 0 7,1 0 2,-1 1 4,0 1 2,0-1 10,-1 3-10,1 0 2,-1 3-57,2 2-11,-1 2-18,1 1 29,1 2-37,0 1-4,0 0-20,1 0-67,0-1 72,0 1-73,2-2 58,0 0-83,4-1 47,1-1-80,1-1 25,2-1 15,1-2-28,1 0 84,0-1 2,2-1 67,1-1 0,1 1 0</inkml:trace>
  <inkml:trace contextRef="#ctx0" brushRef="#br0" timeOffset="173">6112 6459 9558,'2'-10'240,"0"7"-164,-2 1 29,0 0-41,1 4 43,1-1-79,0 6-9,0-2-17,1 4 15,0-2-22,1 2 58,0-2-69,0 1 90,0-2-126,1 1 36,-1-1-119,0-1 35,-1 0-31,0-2 61,-1-1-5,0 0 129,-1-2-3,1 0 14,0 0 9,0-1-65,0-2 16,0-1-23,1-2-3,-1-1-1,0-1 9,0-1-8,1 1 71,0-1-52,1 2 62,-1-1-38,1 2-5,0 0 15,0 1-25,0 1-21,0 1 13,0 1-14,-1 1-23,1 0-7,-1 2-6,0 1 7,0 1 35,-1 3 0,0 0-6,0 2 5,-1 0-94,0 0 24,0 0-92,0-1 55,0 0 19,-1-2 27,0 0 19,0-1 38,0-1 49,0-2 13,2-1 5,-1-2-38,3-3-42,0-2 23,0-2-18,0 0 86,0 0-62,0 1 64,1-1-4,0 2-39,0 0 45,-1 2-55,0 0 23,-1 2-9,0 0 15,-1 1-84,1 1-14,-1 1-11,0-1 17,1 2-39,0 0 23,0 3-88,1 0 89,0 1-75,1 2 27,0-1-23,2 1-162,-1-1 94,1 1-111,0-1 162,1 0 64,0 0 69,1 0 1,0-1 0</inkml:trace>
  <inkml:trace contextRef="#ctx0" brushRef="#br0" timeOffset="174">13051 6493 10124,'-10'-10'401,"5"7"-297,3 0 169,0 1-228,3 3 163,1 0-149,4 6-15,0-1 29,1 3-18,0 1-31,0 0-19,0 1-3,-1 0 9,0 1-24,-1 0 24,0 0-69,-2-1-41,-1-1 54,0-1-81,-1-1 125,0-1-42,-1-2 51,0-1-41,0-1 3,0-4 73,0-2-36,1-6 48,1 0-47,2-5 51,2 0 21,1 0 17,1 0 91,1 1-61,0 1 95,1 2-96,-2 0 129,1 3-73,-2 1 119,1 2-107,-1 1-30,-1 1-67,1 1-3,-2 0-120,1 2 15,0 1-119,-1 2 76,1 2-276,-1 2 108,0 1-168,1-1-292,0 2 176,0-2-243,0 2 405,2-2 182,2 1 160,1-1 0,2 1 1</inkml:trace>
  <inkml:trace contextRef="#ctx0" brushRef="#br0" timeOffset="175">9016 6635 12537,'28'-2'-49,"-15"-1"78,0 0 56,0-1 79,-2 1 13,0-1 21,-1 2 14,-2-1-151,0 1 22,-2 1-180,0 0-48,-2 0 0,0 0-72,-1 1 75,-1 0-59,1 0 99,-1 0-47,1 1 112,1-1 0,0 2 0</inkml:trace>
  <inkml:trace contextRef="#ctx0" brushRef="#br0" timeOffset="176">6808 6789 12361,'0'-21'-874,"-1"11"869,0 2-1,0 1-49,-1 2 27,2-1-92,0 1 68,1-1 33,2 1 176,2 1 159,3 0 137,2 0 24,2 1-17,1 0-142,1 1-50,2 0-202,-1 1 7,0 0-168,0 1-3,0 0-26,-2 1-28,-1 1-10,-2 2-74,-2 0-73,-2 3-67,-1 0-9,-3 0 27,0 1 30,-2-1 63,1 0 7,-2-1 115,0 0 62,-1-2 299,0 0 35,0-2 223,1-1-115,-1-3-117,2 0-40,1-5-139,2-1 44,1-2-1,2-1-82,2-1-33,-1-1-20,1 0 111,-1 0 0,0 1 137,-2 0-121,0 1 237,-1 2-137,-1 2 171,-2 1-298,1 2-85,-1 1-126,-1 5-31,1 0 17,0 7 8,0-1-2,1 4 48,-1-1-261,1 2 52,0 0-204,0 1 214,2 1-119,0 0 133,1 0-129,2 0-24,1-1 79,2-1-18,1-1 204,3-1 95,1-1 103,2-2-1,1 0 1</inkml:trace>
  <inkml:trace contextRef="#ctx0" brushRef="#br0" timeOffset="177">8810 6654 12526,'17'-1'-551,"-9"0"685,-2-1-28,0-1 60,-1 0-50,-1 0-54,0 0 16,1 0 24,-1 1-173,2 1 46,-1 0-161,1-1 83,0 2 54,1-1 30,0 1 14,1-1 3,1 1 1,1-1 0</inkml:trace>
  <inkml:trace contextRef="#ctx0" brushRef="#br0" timeOffset="178">8671 6665 12466,'3'-10'-856,"-2"6"713,-1 0 9,0 2 131,0-1-540,0 1 208,1 1-257,2 0 381,3 1 240,2 1 0,2 0 0</inkml:trace>
  <inkml:trace contextRef="#ctx0" brushRef="#br0" timeOffset="179">8344 6709 12361,'-7'-10'-1962,"5"7"1816,0 1 117,5 2-58,0-1 61,7 1-77,1 1 150,3 0-1,1 0 1</inkml:trace>
  <inkml:trace contextRef="#ctx0" brushRef="#br2" timeOffset="180">15490 6763 15872,'-1'-13'-2764,"0"6"2206,-1 2 243,0 0 125,-1 1 78,1-1-127,0 2 196,0 0-201,0 0 434,1 1-69,0 3 171,2 1-107,1 4-47,3 1 18,2 3-47,1 1 18,1-1 5,1 2-73,0 0-99,1 1-1,0 0-32,1 1-168,-2-1 97,1 2-183,-1-3 139,1 2-172,-1-1 79,0-1-177,0-1 91,0-1 88,-1 0 96,2-2 96,1 0 132,1-1-1,1 0 1</inkml:trace>
  <inkml:trace contextRef="#ctx0" brushRef="#br2" timeOffset="181">15896 6772 14068,'0'-13'-1825,"0"8"1604,-1 1 82,-1 0 214,0 1-88,-1 0 18,0 1 120,0 0 26,-1 2 148,1-1 114,-2 3 72,1 1-83,-2 3 84,-1 2-240,-3 3 39,-1 2-82,-2 1-12,-2 1-49,-1 1-207,0 1-154,-1 0-78,1 0-14,0 1-65,1-2 120,0 1-33,1-1 147,0-1 138,0 0 1,-1 1 0</inkml:trace>
  <inkml:trace contextRef="#ctx0" brushRef="#br0" timeOffset="182">5091 6834 18371,'-6'-7'-3872,"4"4"3188,1 0 87,0 0 456,1 1 130,0-1-190,0 1 217,1 0-12,0 0 733,3 0 282,2 0 254,2 0-154,1 0-243,3 1-90,0 0-62,2 0-226,-1 1-345,1 0-292,0 1-262,0 0 25,-2 2-98,1 1 26,-2 2-215,-1 0-4,-1 0-110,-2 2-160,-1 1 4,-2 1-22,-2 0 210,-1 2 166,0-1 234,-2 2 195,0-1 207,-3-1 326,0 0 212,-2-1 129,1-1 27,0-2-172,1-2 166,2-2-232,0-1 282,1-2-699,0-3-95,2-2-321,0-3-71,4-3 364,2-1-95,2-3 299,1 1-293,2-2 538,-1 1 0,1 0 200,0 2 62,-1-1-324,-1 3-10,0-1-85,-3 3-33,1 0 3,-3 2-115,0 0 38,-1 2-123,-1 1-18,-1 1 20,0 1-70,-1 0 233,1 1-46,0 1 77,0-1-56,1 3-394,1 0-124,0 4-471,1 1 34,0 2-502,1 2 107,0 0-196,1 3 4,0-1 547,1 2 19,-1 0 489,2 1-47,-1-2 93,0 2 2,1-2-5,0 0 149,1-1-17,1-1 210,0-2 67,2-2 150,1-1 95,2-1 173,1-2-133,2-1 45,2-1-250,2 0-1,1 0 1</inkml:trace>
  <inkml:trace contextRef="#ctx0" brushRef="#br0" timeOffset="183">10029 6837 16856,'0'-9'-2989,"0"5"2636,0 1 212,0 0 175,0 0-35,0 0-107,0 2 215,0-1-155,1 2 79,1 2 6,3 3-221,0 1 47,1 2-66,-1-1-73,0 1 94,-1-1-134,0 1 55,0 0-111,-2-2 147,1 1-117,-2-2 188,1 0-59,-1-1 110,-1-1 166,1-2 234,0-1 221,1-2 209,2-3 55,0-1-77,1-3-90,0-1-14,1-1-136,0 2-24,1-2-235,1 2-90,0 0 63,0 2 48,0 0 232,0 2 17,-1 0 107,0 2-112,-1 1-34,0 1-276,-1 1-57,0 0-272,0 2-83,0 1-446,-1 2-198,1 1-227,0 1-137,0 1 134,1 0 8,-2 0 156,2 1 172,-2-1 348,2 0 153,0-1 295,3 1 0,1-1 0</inkml:trace>
  <inkml:trace contextRef="#ctx0" brushRef="#br0" timeOffset="184">7398 6833 12361,'1'-11'-639,"0"6"664,0 3 182,3-2 84,-1 2 30,2-1-67,0 1 31,1 0-5,0 0-65,0 1 23,2 1-215,-1 0 5,0 0-52,1 0 19,-1 1-60,0 0 8,-1 3-270,0 0 25,-2 3-192,0 0 64,-2 1 30,-1 1 77,-1 1 72,1-1 75,-2 1 141,0 1 38,-2-1 147,1-1 8,-1 0 17,1-1-39,-1-1-23,1 0-26,0 0-30,1-2-24,0-1-110,1 0 17,0-2-86,1-1 90,2-1-9,5 0 124,1-2 37,6-1-94,0-4 74,4 0-125,0-4 100,2-2 27,0-2 0,2-3 0</inkml:trace>
  <inkml:trace contextRef="#ctx0" brushRef="#br1" timeOffset="185">19965 6908 9502,'-21'-20'-84,"12"10"8,-1 1 77,2 1-15,0 1 52,0 1 4,1 1-6,-1 1-24,2 1-10,-1 2 12,1 0 57,1 2-13,1 1 18,0 2-102,0 3 28,1 3-81,-1 3 80,1 0-44,-2 4 29,1-1-24,-1 3 20,0 0-32,-1 2-4,-1-1-9,-1 1-31,0-1 41,-2 0-5,1 0-1,-1 0 46,0-1-18,-1 0 13,1-3-68,0 1 76,2-3-69,-1-2 73,2-1 47,0-2-54,2-3 61,1 0-2,1-3-45,2-1 138,-1-1-124,2-2 72,0-2-37,1-5 21,1-2-2,1-3 26,3-3-63,1-1 32,3-2-33,0-1-6,2-3 6,1 0-6,2-2 11,0 0-32,0-1 26,0 3-33,-1-1 71,-1 3-31,-2 2 28,0 1-36,-2 2 66,-1 3-49,-1 3 51,-2 2-62,0 1 1,0 3 2,1 0 3,-1 2-71,2 1 58,1 1-56,0 0 4,2 1 48,1 3-52,1 1 57,1 2-61,1 2 35,2 0-46,2 2 50,2 1-115,1 0 15,5 1-104,-1 1 104,3 0 20,1 1 38,3 1 17,0 0-4,2 1 14,0 0 8,2 0 0,1 1 0</inkml:trace>
  <inkml:trace contextRef="#ctx0" brushRef="#br0" timeOffset="186">4102 6894 17015,'0'-11'-2983,"0"5"2498,0 0 353,0 0 121,0 1 166,0 0-287,0 0 184,0 2-285,-1-1 215,0 3-122,1-1-17,-2 0 133,2 4-100,0 0 166,1 4-150,0 1 109,1 3 15,0 0 80,-1 1 144,0 2-186,-1 0 112,0 2-127,1-1 52,-1 1 45,1-1-66,0 1-13,1-1-92,1 0-70,0-1-109,1-1-54,-1-1-83,1 0 71,-1-2 15,1 1 35,-2-3 72,1 0 2,-1-1 38,0-1 60,0-1-35,-1-1 102,0 0-848,-1-1 746,1-1-596,1-1 876,1 1 1,1-1 0</inkml:trace>
  <inkml:trace contextRef="#ctx0" brushRef="#br2" timeOffset="187">12538 7011 18062,'-9'-15'-5089,"4"8"4296,0 1 652,0 0 58,0 1 206,-2 0-288,0 0 474,-2 1-98,-1 0 359,-2 0 147,-1 2-106,-2-1 90,0 2-64,-2-1 12,1 1-116,-1 1-54,1 1 2,-1 1-103,3 4 151,-2 2-119,3 3 51,-1 3-228,2 1-83,-1 4-226,2 0-133,1 3-135,1 0-225,2 1-47,2-1-112,2 0 83,2-3-24,2 1 28,1-4 47,3 2-19,1-3 86,4 0 52,2-2 109,3 0 128,1-2 133,4-1 84,0-3 99,3-1 148,0-3 104,3 0 105,-1-2-4,3-2-38,-3-1-88,2-3-39,-3-3 4,0-3-4,-2-1 37,-1-2-46,-4-2-87,0-1-67,-5-2-134,0-2-95,-4 1-147,-2-2-61,-3 1-108,-1-2-4,-2 3 39,-2-1-18,-4 3 59,-2-1-63,-3 2 36,-3 2 52,0 1 116,-4 1 146,1 2 149,-4 1 115,2 2 169,-4 1 60,2 1 22,-1 2 5,2 0-68,0 2-75,2 1-15,2 2-35,1 1 12,1 2 69,3 3-16,-1 3-8,2 2-54,0 1-79,1 0-67,1 1-70,1-1-54,1 1-99,1-1-37,1 0-48,1 0-18,1-1 11,1-1-3,0 1-73,1-1 8,1-1-43,1-1-144,3 0 96,3-1-53,4-2 257,3-1 143,6-1 172,3-3 28,9 0 131,4 0-329,6-2 152,6 0-294,1-1 177,2-2 13,0-2 35,-2 0 0,0-2 1</inkml:trace>
  <inkml:trace contextRef="#ctx0" brushRef="#br2" timeOffset="188">15631 6954 14030,'0'-11'-2130,"0"6"1991,0 2 302,0-1 2,0 1-60,0 0-114,0-1 82,0 2-13,0 0 315,0 0-116,0 4 44,0 1-267,0 6 21,2 0-129,-1 4 57,2-2-78,0 1 2,1 1 20,-1 0-27,0-1 43,0 2-15,0-2 38,1 1 1,-1 0 20,1-1-53,0 0 23,1-1-94,-1 0 43,-1-2-36,1-1 1,-2 0 56,1-2-83,-2-1 158</inkml:trace>
  <inkml:trace contextRef="#ctx0" brushRef="#br0" timeOffset="189">5891 6946 18167,'4'-5'-547,"-3"3"358,-1 0-399,0 4 369,0 0-115,0 8-191,0-2-77,1 5-186,2-4 97,2 2 157,0 0 42,2-1 133,0 1-125,-1 0 68,1-2-54,-1 2 62,-1-2 10,0 2 69,-1-3 214,-2 2-35,1-1 165,-1 0 0,1 2 0</inkml:trace>
  <inkml:trace contextRef="#ctx0" brushRef="#br2" timeOffset="190">8264 7035 11952,'2'-17'-205,"-2"11"186,0 0-12,0 3 124,-1 0-12,0 1-48,-1 1-37,-1-1-41,0 1 57,-2 1 86,0 0 72,-3 1 116,1 2 66,-4 3 138,0 1-55,-2 3 8,-1 0-69,-3 3-130,0 0 31,-3 3-159,0 0 51,-5 2-202,2 0 44,-5 3-127,1-2 7,-2 3 49,2-3-59,-1 0 69,5-2-28,-2 1 60,6-2-11,0 0 14,5-1-138,1-1-7,3-1-136,2 0 2,2-1 2,1 1-75,2-3 66,2-1-210,0-2 97,2-1-195,1-1 309,3-2 22,2 0 227,3-2 0,2 1 0</inkml:trace>
  <inkml:trace contextRef="#ctx0" brushRef="#br2" timeOffset="191">7813 7037 13884,'-6'0'-445,"4"0"539,1 0 57,-1 0-114,1-1-105,0 0-72,1 0-91,-1 0 75,0 0-93,0 0 39,0 1-52,-1 0 351,0-1 67,0 1 215,1 0-207,-1 0 91,0-1-238,1 1 6,0-1-59,0 0-236,0 0 122,1 0 7,0-1 214,0 1-41,0-1 66,-1 1-205,0 0 144,-1-1-102,0 1 47,0-1-162,-1 1-61,1 0-134,0-1 179,1 1 82,-1-1 51,2 1 237,-1 0-143,1 0 269,1 1-277,0 1 174,4 2-288,-1 1 80,1 0 19,0 1-148,1-1 114,-1 0-297,2 1 181,-2-1-37,1 1 147,-1-2 63,0 2-80,-1-2 78,0 1-162,-1-1 123,0 0-141,0 0 65,-1 1-4,0-2 45,-1 1 83,1 0 12,-1 0 73,0-1 27,0 1 72,0-1 118,-1 1 45,0-2 20,0 1 5,0-1-83,0 1 99,0-1-124,-1 0 146,0 0-132,-1-1-31,-1 1-58,0-2-167,-1 1-57,0-2-127,-1-1-147,0-1-189,1-1-164,0 0 0,0-1-48,0 1 226,1-1 61,0 1 165,0 0 172,0 1 23,0 0 80,2 1 75,-2 0-92,1 1 79,0 0-86,0 0-25,-1 0 93,1 0 29,-1 1 71,1-1 16,0 1-93,0 0-103,1-1-40,0 1 42,0 0-76,0 1 495,0 1-78,-1 0 446,1 2-39,-1-1 70,1 0-82,0 0-48,0 0 70,0 0-664,0-1 266,1 1-738,-2-1 425,2 0-270,-1 0 321,0 1-105,-1-1 67,0 1 172,0 0-247,0-1 346,-1 0-361,1 1 276,0-1-351,0 0 121,-1-1-285,1 0-39,0 0-74,0 0-65,0 0 70,0 0-18,1 0-42,-1-1-151,1 0 51,-1-2-49,1 0 187,0 0 83,1 1 89,-1-1-29,0 1 130,1 0 167,-1 0 0,1 1 232,0-1-140,0 1 98,0-1-100,0 1 76,0 0-92,0-1 23,1 1 338,0-1-100,1 1 163,1 0-117,1 1-241,-1-1 57,0 1-134,-1-1 12,1 1-278,0 0-123,0 0-118,-1 0-30,0 0 238,1 1-250,-1 0 34,0 1-182,1 1-95,-1 0 106,0 1-80,1-1 36,-1 1-142,1 0 164,1 1-12,1-1 364,3 1 129,1 1 113,2 0 0,2 2 1</inkml:trace>
  <inkml:trace contextRef="#ctx0" brushRef="#br2" timeOffset="192">7850 7093 13274,'0'-13'-540,"-1"8"428,0 0 161,0 0 5,1 0 49,-1 0-37,-1 0-43,1-1 20,0 2 33,0 0 109,1 1 175,-1 1-38,2 3-94,1 1-248,2 6-83,2 0-105,2 4-6,1-1-34,2 1-123,1 1 77,2 0 32,0 0 112,3 0 102,-1-1 43,3 1 96,1-2 24,2 1 85,1 0-48,1-1-18,0 1-26,-1-1-44,-2 1-69,-1 0-67,-3 0-103,-2 1-109,-2 0 28,-2 0-85,-1 0 138,-1 0 26,-2-1 106,0 0-1,-2-2-114,1 0 24,-1-2-69,0 0 7,0-2 92,1-1-46,1 0 120,1-3 32,1 1 63,1-1 0,1 0 0</inkml:trace>
  <inkml:trace contextRef="#ctx0" brushRef="#br1" timeOffset="193">15225 11729 9502,'-20'0'-265,"12"0"235,2 0 15,2 0 42,0 0 10,2 0 66,-1 0-42,4 0 98,2 0-101,3-2 31,3 2-45,3-2 43,2 2-25,3-1 23,2 1-45,3-1 1,2 0-2,2 0 15,1 1-35,2 0 26,3-1-28,0 1 14,3-1 12,0 0-11,4 1 21,-2-1-21,5-1 19,-4 0-28,4 0 56,-1-1-34,1-2 33,0-1-41,3-1-12,-1-1 8,5 0-12,-1-1 25,3-1-39,-1 0-13,0 0 5,0-1-15,1 0 53,0-1-18,2 1 19,-1-1-21,3 1 14,-4-1-21,4 1 15,-5-1-15,4 0 13,-4 1-27,3-2-1,-1 1 1,2-1-1,0-1 24,0-1-34,-1 0 25,1-1-27,-3 0 30,3-1 1,-3 0-8,4-2 8,-3 1-59,4-1 44,-4 1-46,2-2 5,-2 2 27,-1-1-32,-1 1 41,1-1 0,-2 0-3,4 0 1,-4-1-2,2 0 16,-2-1-12,1-1 11,-2-1 52,1 0-47,-1-2 49,-1 1-63,0-1 2,0-1-2,-2 0 8,2-2 27,-4 1-6,1-2 15,-2 0-17,1-1-10,-1-1 9,1-1-7,0-1 14,-1 0-81,1 1 57,0-2-60,-2 1 63,0-2 1,-3 3-7,1-4 6,-5 4-88,3-4 22,-3 1-82,2-1 79,-2 0-7,1-2 49,-3 2-22,1-1 62,-5 1-2,3-3 17,-4 1-14,1-3-42,-2 3 3,1-4-4,-1 2 62,0-1-43,0 0 61,0 1-46,0 0-19,0 0 15,-2 3-25,1-5 18,-4 5-54,3-7 35,-5 7-45,0-6 66,-3 6-10,0-3 10,-2 1-16,-2-2 46,0 2-35,-1-3 37,-1 2-4,2-4-27,-1 2 32,2-4-38,-2 4-8,3-4 10,-3 5-7,2-4 13,-3 3-33,1-1 24,-3 1-24,0-1 12,-2 3 12,-2-3-17,0 4 19,-2-4 24,0 4-18,0-4 15,-1 4 33,1-2-44,-1 0 47,1 1-54,-1 0 21,1-1-11,0 2 15,1-3-12,-2 3-12,2-1 19,-2 2-16,0 1 31,0 1-19,0 3 16,-1-2-18,-1 2 37,0 1-27,-2 0 26,0 1-34,-2-1-2,1 1 1,-1-1 5,2 4 35,0-3-16,1 4 21,0-3-29,1 3-5,0 0 12,1 1-9,0 2-31,0 0-19,0 2-5,0 1 10,0 2-10,-1 2 31,0 0-38,-2 1 82,0 2 7,0 1 5,-1 1-11,2 2-88,-1 0 39,1 1-38,1 1 50,0 1-118,1 1 26,-1 0-106,1 1 30,0 1 32,0 1-26,1 0 80,-1 0-308,1 1 113,0 0-224,1 0 283,0 1 79,2-2 123,1 0 0,2-1 0</inkml:trace>
  <inkml:trace contextRef="#ctx0" brushRef="#br0" timeOffset="194">28135 7294 9502,'-18'-9'-199,"12"5"183,0-1 22,2 1 32,1 1 6,1 0-58,0 0 40,1 0-45,0 1 5,1-1 29,0 1-37,2-1 43,2 0-3,1 0-1,3 0 2,1 0-1,1-1-22,0 1 17,1 0-19,0-1 21,0 1 3,-1-1-8,1 1 4,-1 0 57,0 0-39,-1 0 44,1 0 15,-1 0-50,1 0 54,-1 1-65,1 0 50,0 0-31,1 0 36,0 1-39,0 0-55,-1 0 46,1 1-41,-1-1 49,0 1 7,-1 0-3,-1 0 1,0 0-62,-1 0-16,-1 0-17,0 1 54,-1 0 15,0 1 33,-1 0-43,0 1 10,0 0-19,1 0 16,-1 0 27,0 1-61,1-1 64,0 1-70,-1 0 0,0 0 33,-1 0-37,1 0 45,-1 0-12,1 0 10,-1 0-20,0 1 54,-1 0-22,0 0 23,1 0-31,-1 1 2,0 0-13,1 2 14,-1-1-8,0 1-21,-1 1 19,0 0-16,0 1 34,-1 0-7,0 0 6,0 1-9,0 0-8,0 2 3,0-1-3,0 1-16,0 1 11,0 0-14,0 1 14,0 0-26,0 0 18,0 1-19,-1 0 27,0-1 23,0 1-17,0 0 14,-1 0-13,1 1-5,-1-1 4,-1 2-6,0-2-2,0 2 3,1-2-2,-1 2 57,1-1-56,-1 1 58,1 1-66,0 0-17,-1 0 24,1 1-27,0-1 35,0 1-40,0 0 28,1 0-34,-1 1 38,0-1-3,1 0 1,-1 1-5,0 0 25,0 0-20,0 0 21,0 1-21,0-2-1,0 1 4,0 0-4,0 0 13,0 0-11,0 0 13,0 0-12,0 1-4,1-2 3,-1 2-3,1-1 21,-1 1-9,2-2 9,0 2-17,0-2 11,0 1-8,0-1 6,-1 0-3,1 0-5,-1 0 6,0-1-4,-1 2 0,1-3 0,0 2 0,-1-3 2,1 3-24,-1-2 17,1 1-18,0-1-5,1 2 20,0-2-22,0 2 24,0-2-16,0 1 10,1-2-12,0 2 24,2-2-7,0 1 5,0-1-8,0 1 2,0-2-2,0 2 2,0-3-3,0 2 12,0-1-9,0 1 12,0-2-6,0 2-1,1-2 1,-1 1-2,1-1-3,0 1 6,0-1-5,1 2 6,-1-2-23,0 2 16,0-1-16,0-1 8,0 1 7,0 0-8,1 0 9,-2 0-21,1-1 14,-1 1-17,1 0 24,-1-1-5,0 1 5,-1-1-8,1 0 18,-2 0-14,1 0 14,-1 0 2,0 0-12,0 0 15,0-1-17,-1 1 3,1 0-3,-1 0 8,1-1-6,-1-1-4,0 1 2,0-1-4,0 0 20,0 2-8,0-2 8,-1 1-13,1-1-6,-1 2 5,0-1-5,-1 0-36,1 0-11,0 1-4,-1-1 10,1-1 9,1 1 20,0-1-23,0 0 27,0-1 2,0 0-2,1 0-8,1-1 22,0 0-21,0-1 18,0 0-18,-1 1 51,1-2-37,-1 1 46,-1 0-15,0-1-21,1 2 28,-1-2-30,0 2-11,0-1 11,0 0-9,0 1 10,0-1-20,0 0 16,0 0-14,0 0-13,0 0 21,2 0-25,-1-1 28,0 1-10,1 0 7,-1-1-12,1 2 13,0-2-5,-1 2 4,0-1-4,0 1 43,-1 0-30,1 0 33,-1 0-40,2 1-1,-2-1 6,2 2-4,0-1 7,0 0-6,0 1 6,1-1-4,0 0-49,0 0 36,0 0-40,0 0 43,0-1 2,0 1-4,0-1 3,0 1 24,0-1-20,0 0 19,1 0-27,-1 0 42,1 0-29,-1 1 31,1-2-33,0 2-3,0-2 8,0 0-6,1 0 0,-1 1 2,0-2-2,0 2-24,0-2 23,0 2-25,-1-1 28,0 1-34,-1 0 22,0 0-24,0-1 26,-1 1 4,0 0-10,0 1 7,0-2-4,-1 2 4,0-2-1,0 2-2,0-1-23,0 0 17,0 1-17,0-1 17,0 0 3,1 1-4,-1-1 5,1 0 16,0 0-11,-1 0 11,1-1-15,-1 0 16,0 0-12,0 0 12,0-1-16,0 0 0,0 0 4,0 0-3,0-1 49,0 1-34,0-1 39,0 1-48,0-1 7,0 1-5,0-2 4,0 2-8,-1-2 6,-1 1-6,1-1 6,0 1-31,-1 0 23,1 0-24,-1 1 29,1-1 0,-1 0-4,0 1 3,0-1-72,0 1 50,0-1-55,0 1 58,0-1 2,0 0-4,0 0 4,1 1 8,-1-2-9,0 2 9,0-2-10,1 1 37,-1-1-26,1 1 29,0-2-8,0 1-16,1-1 20,-1 2-25,1-2 4,-1 0-3,0 0 7,1 0 36,-1 0-25,-1 0 28,1 0-35,0 0 18,-1 0-9,1-1 11,0 1-17,-1-1 0,1 1 1,-1 0-1,1-1-11,0 1 10,-1-1-11,2 1 13,-2-1-1,2 1 1,-2-1-1,2 1-30,-1-1 21,0 0-25,0 0 29,1 0-5,0-1 4,0 1-6,0-1 5,0 1 3,0-1-3,0 1 3,0 0 8,0-1-8,0 1 9,0 0-11,0-1 2,0 1 1,0 0-1,0 1-14,0-1 9,0 1-9,0 0 13,1 0-62,0-1 44,0 1-49,1-1 61,0 0-5,-1 0 2,1 1-7,-1-1 24,1 0-20,0 0 20,0 1-24,1-1 4,-2 2-7,2-2 7,-1 2 28,0 0-19,1-1 30,-2 1-34,2 1 28,-2-1-20,1 1 21,-1-1-23,1 2 4,-1-1-3,1 1 0,-1-1-38,0 1 25,1 0-28,-1 0 34,1 0 10,0 0-9,-1 0 9,1 0 0,-1 0-6,0-1 6,0 2-8,0-1 4,1 0-3,-1 0 5,1-1-5,-1 1-3,0 0 3,1 0-3,-1 0 3,1-1 1,-1 1 0,0-1-1,0 1 5,0-1-4,0 0 4,-1 0 10,1-1-11,-1 0 12,1 0-15,-1 0 6,1 0-3,-1 0 5,1-1-6,0 1 3,0-2-2,-1 1 3,1-1-8,-1-1 7,1 0-7,0 0 7,0-1-5,-1 0 3,1 0-4,-1-1 5,1 1-1,-1 0-2,0-1 2,0 0 2,0 0-1,0 0 2,0 0-4,0-1 10,0 1-7,0-1 9,0 1 0,0-1-6,0 0 8,0 1 17,1-1-14,-1 1 31,0-1-28,0 0-14,0 1 7,0-1-32,0 1-4,0-1 9,0 0-24,0 1 32,-1-1 0,0 1 0,-1-1 8,1 0-8,-1 0-19,0 0 15,1 0-15,-1 1 20,1-1-3,-2 0 3,1 1-2,0-1 12,-1 1-8,1-1 8,0 1-11,0-1-1,0 2 0,0-1-4,0 0-5,0 0-58,1 1 40,0-1-39,-1 1 20,1-1 26,0 0-28,0 0 34,0 1 0,1-1-6,-2 0 0,1 0 48,0 1-33,-1-1 35,1 0-49,0 1 33,0 0-23,0-1 33,0 0-12,0 1-9,0-1 12,0 1-12,0-1 11,-1 1-4,1-1 7,0 1-12,0-1 6,0 1-3,-1-1 3,1 1-3,-2-1-4,1 0 4,-1 1-4,0-1-9,0 0 6,0 1-4,-1-1-5,0 0 11,0 1-12,-1-1 12,1 1-40,0-1 28,-1 1-30,0-1 36,0 0-3,0 0 0,0 1-4,-1-1 1,1 0 1,0 1-4,0-1 4,0-1 26,0 1-20,0 0 23,0-1-2,0 1-16,0 0 17,1 0-19,0-1-16,-1 2 15,1-1-13,0 0 17,-1 0-9,0 1 6,0-1-6,0 1 6,1-1 0,-1 1 0,1-1-1,-1 1-3,1-2 0,1 1-2,-1 0 20,1 0-14,1-1 15,-1 0-18,1 1 17,1-1-10,-1-1 12,1 1-11,-1-1 5,1 1-3,0-1 36,-1 0-31,1 0 26,-1 0-29,1 1-1,0-1 1,-1 1-1,1-1-61,-1 1 46,0-1-48,0 0 61,-1 1-42,1-1 30,-1 0-33,-1 0 36,0 0 23,1 0-20,-2 0 18,2 0-26,-2 0-5,1 0 0,-1 0-11,1-1 76,-1 0 13,2 0 13,-1 0-75,0-1-10,0 1-42,0-1 62,0 1-75,-1 0 11,0-1-73,0 1 74,-2 0-32,0-1 65,0 2-46,0-2 31,0 1-12,0 0 6,0 0-8,1 0-49,1 0 31,1 1-34,0-1 57,1 0 1,1 0 1,0 0 6,1 0-153,0 0 40,1 0-107,-1-1 147,2 0 46,2-2 66,2-1 0,2-2 0</inkml:trace>
  <inkml:trace contextRef="#ctx0" brushRef="#br0" timeOffset="195">27839 7535 9502,'-16'-3'-412,"8"1"547,1 0 114,0 1-83,1 1-22,0-1-40,0 2-8,0 1 26,1 3-20,0 2 14,1 2-13,1 3-57,0 0 28,1 3-25,1 1-29,0 0 2,1 2-16,0-1 24,0 1-69,0 0 29,2-1-117,2-1 93,2-1-185,3 0 81,1-3-122,2 0-4,0-2 95,1-1-70,0-1 77,0-1 80,0-2 17,0 0 65,-1-1 0,1 2 0</inkml:trace>
  <inkml:trace contextRef="#ctx0" brushRef="#br0" timeOffset="196">27998 7546 8847,'6'-7'363,"-4"5"-63,0-1-47,-2 1 223,1 1-204,0 0 131,0 0-265,2 1-9,0 2-6,1 2 8,2 3-28,0 3-21,2 1 11,0 1-4,2 2 42,-1-1 0,1 3 14,-3-3-266,1 3 66,-3-2-197,-1 1-67,-1-1 107,-1 1-101,-2-1 139,0 0-201,-1 0 72,-2 0-160,-2-1 160,-1 1 175,-1-2 34,-1 3 94,-1-1 0,-2 1 0</inkml:trace>
  <inkml:trace contextRef="#ctx0" brushRef="#br0" timeOffset="197">15131 7686 12819,'-34'-13'-862,"18"7"980,2 0 187,2 1-45,3 1-118,2 1-85,4 0-65,1 0-42,4 1 223,3-1 61,5 1 156,7-1-81,3 0-26,4 0 41,1-1-98,2 1 87,1-1-261,2 1 31,-1 0-418,4 0 119,-2 1-187,2 0-157,-4 0 161,4 2-220,-4-1 354,3 1 99,-1 1 154,0 0 0,1 0 0</inkml:trace>
  <inkml:trace contextRef="#ctx0" brushRef="#br0" timeOffset="198">15339 7676 15594,'0'-17'-2068,"-1"10"1678,1 1 333,-2 1-89,0 1 159,0 1-185,0 0 133,0 1 89,0 1 108,1 2 323,-1 1-110,1 5 168,0 1-65,0 5-118,1 1-34,-1 2-214,1 2-37,0 1-159,2 1-1,0 0-97,2-1-241,0 1 93,2-2-218,-1 0-45,0-2 88,0 0-75,-1-1 209,-1-2-115,-1-1 188,-1-1-106,-1-1 167,1-1 207,-1-2-22,-1 0 140,0-2 1,-2 0 0</inkml:trace>
  <inkml:trace contextRef="#ctx0" brushRef="#br0" timeOffset="199">27926 7647 10096,'-6'11'421,"4"-4"-382,1 1 57,0 2-108,1 0-73,-1 1 33,1 0-68,0 0 84,1 1 88,1-1 1,1 0-31,0-1-84,1 1-301,-2-3 34,3 2-134,-2-3 93,0 1 209,0-2-24,0 1 185,0 0 0,2 0 0</inkml:trace>
  <inkml:trace contextRef="#ctx0" brushRef="#br0" timeOffset="200">26882 7727 9502,'-4'-7'413,"4"5"-252,1 3 326,0 2-432,4 4-60,-1 0-50,2 2-13,0 0-60,0 0 63,0 0-84,1 1 99,-1-1-148,-1 0 75,-1 0-94,0 0-82,-2-1 96,0 1-38,-2-1 128,0 1 113,-2-1 0,0 2 0</inkml:trace>
  <inkml:trace contextRef="#ctx0" brushRef="#br0" timeOffset="201">25093 7733 9502,'-26'-7'401,"15"5"-358,2 0 37,0 1-87,1 1-69,-1 0 26,1 0-97,-1 0 56,1 1 15,-1 1 41,1-1 24,0 1 57,1 0-1,0-1 1,0 0-18,0 0 37,1-1-35,0 0-17,1 0-5,-1 0-36,1 0 49,1 0 0,-1 0-16,1 1 14,-2-1-13,2 0 30,-1 0 1,0 0-4,0 0-7,0 0 44,0 0-34,1 0 32,1 0-54,-1 0 5,2 0-7,0 0 0,0 0 25,1 0-20,-1 0-30,1 0 24,-1 0-40,0 1 28,-2 0 17,0 2-20,0 0 14,-2 1 3,0 0-6,0 0 2,0 1 8,1-1-7,0 0 8,0 0-9,1 0 1,0 0-1,-1 1 6,1-1-5,0 0-29,1 0 20,-1-1-24,1 1 78,1 0-33,-1-2 33,1 1-43,-2-2 27,3 0-18,-2 0 19,1 0-22,0 0-5,0-1 8,1 1-6,-1-1 6,1 0-5,-1 0 10,1 1-6,-2-1-36,1 0 26,0 0-32,0 1 3,-1-1 26,1 0-30,-1 0 30,1 0-6,0 0 0,0 0-2,0 0 30,0 0-17,0 0 17,0 0-24,0 0 3,1 0-3,-1 0 6,0 0-5,1 0-7,-1 0 5,1 0-4,0 0 3,-1 0 11,1 0-9,-1 1 1,1-1 2,0 1-8,0 0 6,0 0-4,0 1 1,0-1-1,0 0 21,0 1-14,1-1 16,-1 1-19,1-1 35,0 0-25,-1 1 30,1 0-20,0 0-6,0 0 8,0 1-9,0 0 12,0 0-5,0 1 7,0 1-44,0-1 20,0 1-24,0 0 33,0 1 3,0 0-5,0 1 3,1 1-3,-1 0-30,1 1 21,0 0-23,-1 1 21,1 0 3,0 0-4,-1 1 1,1-1-8,-1 1 5,1-1-7,-1 1 2,1 0 6,-1 1-6,1-1 8,0 1-3,0-1 2,0 1-3,0-1 3,1 1-5,-1-1 4,2 1-4,-1 0-3,1 0 5,0-1-5,2 2 4,-2-2-1,2 1 0,0 0-1,1-1 0,-1 1 3,0-1-3,0 1 3,1 0-2,-1 0 1,0-1-1,-1 1 1,1 0 4,0 0-2,0 0 3,-1 0 20,1 0-19,0-1 21,-1 1-24,0-2 2,1 2-1,-2-2 3,0 1-5,0-1-4,-1 0 1,1 0-1,-2-1-2,1 1 6,-2 0-6,1-1 7,-1 1-6,1 0 2,-1-1-3,0 1 2,0-1 3,0 0-3,-1 0 3,1 0 0,-1 0 0,1 1 0,-1-1-32,1 0 22,-1 1-22,0-1 28,1 1-20,-1-2 14,1 2-17,-1-1 19,1 0 12,-1-1-11,0 1 9,1-1-5,0 1-5,0-1 5,0 0-6,0 0 16,0 1-12,0-1 15,0 1 8,-1-1-15,1 0 18,-1 1-20,0-1 5,1 0-1,-1 1 3,1-1-4,0 1 1,0 0 0,0 0 2,0 0-4,0 0 0,0-1 1,0 1-1,0 0-5,0 0 4,0 0-5,0 0 15,0 0-7,0 0 7,0-1-11,0 2-2,0-1 2,0 1-2,0-1 5,0 0-9,0-1 7,0 1-7,0 0 0,0 0 6,0 0-5,0 0 5,0-1 14,0 1-9,0 1 8,0-2 9,0 2-16,0-1 16,0 0-20,0 1-7,0-1 7,0 1-6,0-1 9,0 1-12,0-1 10,1 1-10,-1 0 11,2 0 1,-2 0 0,1 0 0,-1 0-21,1 0 12,0 0-15,0 0 18,-1 0-2,2 0 2,-1 0-8,0 0 33,1 0-24,-1 0 27,1 0-26,0 0 1,0 1 0,-1-1 3,0 0-6,0 1 23,0-1-20,0 1 20,0 0-18,-1 0 1,0 1-1,0 0-5,0-1-8,0 1 5,0-1-5,0 1 2,0-1 7,0 1-7,0-1 8,0 1 1,1-1-1,-1 1-2,2-1 21,0 1-15,0-1 16,0 1-18,1-1-1,0 1 3,0-1-3,0 0-10,1 1 6,-1-1-9,0 0 14,0 2 0,1-2-1,-1 1 0,0 0-1,-1 1-47,0-2 34,1 2-39,-2-1 47,1 0-4,0 0 3,0-1-3,0 0 2,0 0-5,0 0 5,0 0-12,0 0 27,0 0-20,0-1 21,0 1-18,-1-1 1,0 1 1,1 0-41,-1 1-9,0-1-4,-1 2 8,0-1 51,0 1-14,0 0 13,0 0-19,0 1 32,0 0-26,0 1 26,-2 0-30,0 0 2,-1 0 1,0 0-1,0 0 64,1-1-44,1 1 52,0-2-60,1 1 14,-1-1-11,1 0 13,0-1-46,0-1 28,1 1-28,-1-1 32,1 0-23,0 0 14,0 0-16,1-1 38,-2 1-12,1-1 11,-1 0-17,0 1 14,0-2-10,0 2 11,0-1-15,0 1 15,0 0-11,-1 1 15,0 0-4,-2 1-4,0-1 6,-2 2-5,1 0-8,-1 0 8,1 0-8,-1-1 43,1 0-27,1 0 28,0-1-37,2 0-3,-1-2 2,2 2-1,0-2 2,0 0-8,0 0 7,0 0-7,1 0-16,1 0 20,0 0-22,0 1 26,0 0-33,-1 1 22,1 0-25,-1 1 28,-1 1-18,0 0 8,0 1-12,0 0 21,0-1-2,0 2 2,0-2-4,0 1 7,0-1-5,0 0 4,0-1 20,1 0-20,-1 0 23,2-1-26,1 0 27,1-1-17,1 1 21,0 0-25,-1-1 3,2 1-2,-1-2 3,0 2-1,0-2 1,0 1 2,0-2-35,-1 2 22,1-2-25,-1 2 29,0-2-4,-1 1 4,0 0-6,-1-1 5,0 1 10,-1 0-8,1-1 9,-1 2-1,1-2-6,0 2 7,0-1-8,0 0 0,0 0 1,1-1 1,-1 1 0,1-1 0,0 0 1,0 1-1,1-2-49,-1 1 35,1-1-39,-1 0 48,0 0-23,-1 1 16,0 0-20,-1 0 36,0 0-13,0 2 13,-1 0-18,0 2 21,0-1-14,0 1 14,-1 0-17,-1 1 16,0-2-10,-1 3 11,1-3-11,-1 2-2,2-1 6,-2 0-4,2 0-46,-1 1 33,1-2-39,-1 1 48,1-1-1,0 0 0,-1-1-4,1 1 13,1-1-12,-1 0 11,1-1-13,-1 0 22,1 1-16,0-1 16,0 0-16,-1 1-5,1-1 9,-2 2-6,1-1 22,0 0-15,-1-1 15,1 1 1,0 0-9,-1 0 10,1-1-16,0 1-15,1-1 12,-1 1-13,1-2 17,0 1-21,0-1 14,0-1-16,1 0 20,0 0-1,1-1-1,0 1 1,1-2 43,0 2-31,-1-1 32,1 1-21,0 0-16,0-1 19,0 1-19,0 0-23,0-1 20,0 1-19,0-1 28,2 1-57,-2-1 43,2 1-45,-2-1 49,2 0 2,-1 0-7,1 1 5,1-1-13,-1 0 7,1 0-12,1 0 0,1 0 1,0 0-1,1 0 7,0-1-8,1 1 7,0 0-7,0-1 12,2 1-44,-1-1-8,3 1-8,0-1-63,3-1 18,2 0-7,4-1 20,1-1 57,6-1 5,2 0-15,6-2 27,5-2 0,6-3 25,6-4 0,2-3 0</inkml:trace>
  <inkml:trace contextRef="#ctx0" brushRef="#br0" timeOffset="202">26655 7732 9502,'-1'-7'-431,"-1"5"516,0 1-36,-1 1 1,0 0 71,-1 0 26,0 0 8,1 0-8,-1 1-67,0 1 0,1 1-33,0 2-8,1 1-4,0 1-79,1 2 48,0 0-77,0 1 80,1 0-88,0 1 58,1-1-104,1 0 97,2 0-99,0-1 78,2 0-105,1-2 19,0 0 6,-1-1-12,1 0 64,-1-2-57,2 1 13,-2-1 19,1-1 16,0 1 88,2 0 0,-1 0 0</inkml:trace>
  <inkml:trace contextRef="#ctx0" brushRef="#br0" timeOffset="203">14127 7785 9502,'-22'-24'0,"12"15"169,2 1-13,2 3 49,1 0-82,2 2-56,1 0-434,1 1 263,1 3-324,1 0 358,2 5 49,2 1 21,1 2 0,1 0 0</inkml:trace>
  <inkml:trace contextRef="#ctx0" brushRef="#br0" timeOffset="204">26751 7748 9502,'-2'-11'-762,"1"7"918,0 1 261,1 1-110,0 3 142,1 2-399,2 5-58,-1-1 42,2 1-110,-1 0 38,1 0-14,-1 0 38,1 0 15,0 0-115,0-1 35,1 2-131,0-2 84,0 0-125,0 0 59,1 0-26,-1-2 120,1 2 98,0 0 0,2 0 0</inkml:trace>
  <inkml:trace contextRef="#ctx0" brushRef="#br0" timeOffset="205">14405 7808 10622,'-7'-13'-474,"4"8"507,0 1 64,2 1 205,1 1-121,2 2 113,1 2-161,4 4-67,0 2 59,3 3-8,-1 1-79,-1 1 0,0 2-105,-1 0-113,-2 2 64,-1 0-69,-1 2 114,-2-1-184,-2 1 69,-2-1-122,-2 0-140,-2 0 186,-1 0-88,-1-1 223,-1-1 149,0-1 0,0 0 0</inkml:trace>
  <inkml:trace contextRef="#ctx0" brushRef="#br0" timeOffset="206">9881 7891 15585,'-6'-12'-2607,"2"6"2072,-2 1 452,0 1 109,0-1 1,2 2-160,-1 0 85,1 0-59,1 1-180,1 1 365,1 2-217,-1 0 241,2 4 94,0 0-175,0 2 64,1 0 0,0 1 1</inkml:trace>
  <inkml:trace contextRef="#ctx0" brushRef="#br0" timeOffset="207">13991 7916 9502,'-9'-10'128,"3"5"20,0 1 110,-2 1 4,1-1-9,-2 3-28,0-1-42,-2 1-72,1 2-48,-1 1 26,1 3-3,1 3-42,-1 2 0,2 3-52,0 1-9,2 2 20,1 2 28,1 0 29,0 2-214,2-1 75,0 1-221,1-2-93,2 0 95,2-2-128,3-1 160,5-1 76,2-4 92,6 0 21,2-3 77,2 0 0,2-1 0</inkml:trace>
  <inkml:trace contextRef="#ctx0" brushRef="#br0" timeOffset="208">14201 7922 9502,'-10'0'223,"5"0"-27,1 0-20,1 1 26,1 0 0,0 2-1,1 2-13,0 1-43,1 2-24,0 1 35,0 1-182,1 1 61,1-1-105,1 2 97,1-1-70,1 1 50,-1-1-94,1 1-225,-1-3 67,1 2-163,-1-3 167,0 1-179,-1-2 274,0-1-187,0-1 333,2 0 0,-1 0 0</inkml:trace>
  <inkml:trace contextRef="#ctx0" brushRef="#br0" timeOffset="209">14899 8026 14082,'-4'-12'-2017,"1"7"1767,-1 2 292,1 0 117,-1 1 163,2-1-246,-1 2 349,1 0-318,1 2 371,1 1-214,0 4-51,2 3-89,2 2-199,3 5 78,4 1-187,2 3 168,3 3-235,1 3 135,3 1-119,0 1 215,1 2-136,-1 1 154,-1-1-161,-1 3-19,-3-2 54,-4 2-1,-3-2 81,-6 2 87,-4-4 73,-5 3 70,-7-4 167,-4 1 85,-5-3 32,-4-1 27,-1-3-290,-2 0-7,-1-2-260,0-2-20,3-1-274,0-2 182,4-2-156,-1-1 298,4-2 0,-1 0 0</inkml:trace>
  <inkml:trace contextRef="#ctx0" brushRef="#br0" timeOffset="210">27619 8039 9502,'-7'1'336,"4"-1"-162,2 1-26,-1-1 42,1 1-64,0 1-45,1-1-17,-1 1-40,1 0 60,1-1-114,1 1 57,2-1-111,2 0 112,2-1 17,1 1 62,1-2 11,1 0-176,0-1 46,-1-1-147,-1-1 169,1 0-16,-3-1 84,1 0-58,-2 0 81,0 1 11,0 0 9,-2 0-4,1 0 3,-2 1 20,0 0 12,-2 0 33,0 2 591,0-1-454,-1 4 358,0 0-646,-1 6-95,0-2 83,0 4 20,1-1 26,-1 1 30,1 1-133,1 1 21,-1 0-96,2 2-48,0-1 47,1 2-63,1-1 92,-1 1-86,0 0 64,0 1-87,-1 0 91,0 0-66,-1-1 66,1 1-76,-2-2 59,1 0 25,-1-1 7,1 0 7,-1-1 32,0-2-40,0 0 42,-1-1 23,0-2-47,-1 0 43,-1-2-36,-1 0-42,0-2 46,-1 0-35,2-2 43,-3 0-143,2 0 42,-2-1-125,1-2-74,-1-1 57,-1-3-80,0-1 89,1-3 88,-1-3 63,1 0 70,-1-3 62,-1-2 0,0-2 0</inkml:trace>
  <inkml:trace contextRef="#ctx0" brushRef="#br0" timeOffset="211">18776 8030 9502,'-14'-12'248,"9"7"-33,-2 2 178,2 0 17,-1 2-88,1-1 34,0 2-60,0 2-189,-1 3 65,0 3-107,-1 4-94,-1 2 33,-1 2-98,-1 2 84,-3 1 86,1 2 12,-3 1 57,0 0-476,-1 1-194,2-2-254,-1 2 221,3-3 310,0 1 248,1-4 0,0 2 0</inkml:trace>
  <inkml:trace contextRef="#ctx0" brushRef="#br0" timeOffset="212">27028 8033 9502,'-5'-4'1036,"3"2"-728,3 2 211,1 1-399,3 4-107,-1-1-1,3 4-99,0 0 128,1 1-115,-1 1 90,0 0-107,0 1 0,0-1 32,-2 0-46,0 1 61,-2-1-58,-1 0 48,-1 0-59,-1 1-64,0-1 37,-1 1-94,0-1 133,-3 0-95,-1 0 92,-1-1-111,0-1 104,-1 1-268,2-2 151,0 0-93,0 0 189,-2-1 132,0 0 0,-1 0 0</inkml:trace>
  <inkml:trace contextRef="#ctx0" brushRef="#br0" timeOffset="213">19143 8076 9502,'-18'-13'352,"9"7"-27,-1 1-105,2 1 79,1 0-85,1 2 95,1-1 11,2 2-52,1 1 49,1 1-33,2 3-35,1 3 24,5 5-73,1 2-21,3 4-34,1 1-13,1 4-1,-1 0 116,1 4-14,-2-2 91,1 4-106,-3-2-28,1 3-59,-3-3 0,-1 4-54,-2-5-28,-3 2 12,-2-4-206,-5 2 111,-4-4-130,-6 2 128,0-5-399,-6 2 113,2-3-289,-5 1 262,2-3-322,-3 0 120,3-2-252,-3 0 429,3-4 189,-3 2 185,0-2 0,-2 1 0</inkml:trace>
  <inkml:trace contextRef="#ctx0" brushRef="#br0" timeOffset="214">18739 8075 9502,'-7'-13'151,"2"9"-20,-1 0 78,0 1-5,0 1 43,0 1-81,0 0-55,0 1-14,1 2-19,-1 0-22,2 3 0,-2 3-50,2 2-102,-3 2 46,2 1-71,-3 3 97,0-1 60,-2 2 35,0 0-39,-1 0 49,0 0-592,-2 0 153,3 0-217,-2-1 311,2-1 264,-3 0 0,0 0 0</inkml:trace>
  <inkml:trace contextRef="#ctx0" brushRef="#br0" timeOffset="215">18312 8092 9502,'-25'-15'121,"14"10"321,3 2-89,2 0 301,2 2-170,3 0-224,3 2 17,2 0-217,6 3-16,1 1-1,5 3-162,0 0 93,2 2-92,-1-1 71,2 1-67,-1 0 36,1-1-62,-1 0 85,0-1-374,-2-1 94,1 0-310,-1-1 18,1-1 184,-2 0 28,1-2 224,-2 0 191,0 0 0,-2 1 0</inkml:trace>
  <inkml:trace contextRef="#ctx0" brushRef="#br0" timeOffset="216">10027 8134 9502,'-9'-19'236,"6"12"-28,-1 1 168,2 2-69,1 2 6,1 0-78,1 1 52,1 1-109,3 3 14,1 2-43,1 4-9,1 2-31,-1 3 22,1 1-94,-1 3 38,-1-1-107,0 4 130,-2-2-290,-1 3 117,-1-1-183,-2 1 145,-1 0-120,-3 1 49,-3 0-108,-2 1 155,-2-1 80,-3 1 57,-2-1 0,-1 0 0</inkml:trace>
  <inkml:trace contextRef="#ctx0" brushRef="#br0" timeOffset="217">12498 8162 9502,'-13'-23'61,"3"13"15,-2 2 55,-1 1 69,0 1 3,-1 1 11,0 1-36,0 1-49,-1 1-6,0 2 22,-1 2 26,0 2-2,0 4 3,-1 4-27,2 3-13,0 5 13,1 1-10,1 6 63,3 1-52,0 6 38,4 0-52,0 6 13,3 0-25,0 4 36,3-1-384,-1 2 98,3-1-238,1-2 219,4-2-157,6-2 97,2-5-150,9-1 147,2-5-44,10-2 19,1-6-42,10 0-285,2-5 390,6-3-237,1-1 411,1-3 0,1-1 0</inkml:trace>
  <inkml:trace contextRef="#ctx0" brushRef="#br0" timeOffset="218">26309 8119 9138,'-1'-7'21,"0"4"73,-1 2 46,0-1 27,0 0-12,-1 0 71,0 1-65,-1 0 28,0 0-25,-1 0-1,0 1-46,-1 0 60,0 0-66,1 0-40,-1 1 37,1 1-24,0 2-18,1 3 28,0 1-47,1 2 32,1 1-15,0 2-11,1 0-19,0 2-71,1 0 48,0 1-85,0 0 91,0 0-6,0 0 51,2-1-18,0 0-80,2-1-193,0-2-1,3 0-94,-1-2-39,2-1 90,0 0-80,1-2 109,1-1-126,1-1 34,-1 0-69,3-2 192,-1-1 125,3 0 88,1-1 0,0 0 0</inkml:trace>
  <inkml:trace contextRef="#ctx0" brushRef="#br0" timeOffset="219">18357 8133 9184,'-9'-2'-55,"5"1"135,0 0 8,-1 0 34,0 0-34,1 0 26,-1 1-12,0-2 12,0 2-9,1-1 4,0 0-17,0 0 3,1 0-3,0 0 49,1 0-41,1 0 50,-1 0-56,1 1 169,0-2 667,1 1-468,0 2 447,1 0-870,1 4 20,1-2-76,3 3-27,0-2 45,1 0-64,0 0 83,1 1-70,1 0 47,-1-1-63,2 0 7,-1 1 49,0-1-28,0 0 69,1 0-91,-3 0-10,1 1-17,-2-1 21,1 1-4,-3 0 54,1 0-63,-1 1 0,-1-1 35,-1 0-41,0 0 53,0 1-47,-1-2-29,0 1 11,-1 0-8,0-1 68,0-1-24,0 0 17,0-1-182,0 1 185,-1-3-177,0 2 208,-3-2-70,0 0 81,-1-1-4,-1-1 26,-1-1-19,0-2-28,-1 0-13,-1 0 18,0-2-10,-1 1-7,0-1 31,0 0-23,0 0 30,1 0-25,-1 0 9,2 0 61,0 1 17,1 0 4,0 0-16,1 1 34,0 0-18,2 0 93,0 1-83,1-1 60,0 2-44,2-1 54,0 1-33,0 0-31,1 1-2,0-1-26,0 2 45,0-1-30,1 1 35,0-1 9,0 1-23,2 1 25,0 0-36,0 0-14,0 0 15,0 0-17,0 0 7,1 1-49,-1 0-8,1 1-3,0 2-41,0 0 78,1 0-43,0 1 53,1 1-40,-1-1 22,1 1-32,0-1 36,1 1-45,0-1-10,-1 1-10,2 0-62,-1-1 19,2 1-9,-1-1 20,1 0-70,0 0 27,0 0-119,1 0-62,-1-1 60,1-1-68,0 0 95,-1 0 41,1-1-7,-2 0 43,0 0-116,0 0-107,-1-1-40,0 1-50,0 0-25,-1 0 81,1 0-48,1 1 96,0-1 181,1 1 28,-1 1 112,0-1 0,0 1 0</inkml:trace>
  <inkml:trace contextRef="#ctx0" brushRef="#br0" timeOffset="220">26386 8233 9502,'-3'-11'-292,"2"7"358,1 0 36,0 1 23,0 0-31,0 0 38,0 0-38,2-1 31,0 1-67,3 0 51,1 0-51,2 1 8,-1-1 24,2 0-38,-1 1 49,0 0-63,-1 1 30,0 1-27,0-1 40,0 2-54,-1 0-33,0 2 4,0 1-42,-1 3 66,1 1-25,0 3 17,-1-1-174,0 2 56,-2-1-153,1 1 3,-2-1 71,-1 0-47,1-2 45,-2 0 104,1-1-40,0-2 75,0-1-51,0-1 124,-1-1-35,1-2 56,-1 0-67,1-1-40,1-1-15,0-3 224,0-1-53,0-3 161,0-1-18,0-1-60,1-2 70,-1-1-104,1-2 39,0 1-96,0-2 41,0 1-48,0 0 59,-1 2 32,1 0-5,-1 4-6,-1-1-65,1 4 15,-1-1-17,0 4 309,0 0-267,1 2 204,-1 2-277,1 2 8,0 3-55,1 2 21,0 2-98,0 0-26,2 1 39,-1 0-65,1 0 123,0 0-38,0 0 96,1-2-89,-1 1 65,1-2-404,-1 1 115,1-1-253,1 0-115,0-2 158,1 1-156,1-2 208,0 0 2,1-1 218,1-1-42,1-1 224,0 1 0,2-1 0</inkml:trace>
  <inkml:trace contextRef="#ctx0" brushRef="#br0" timeOffset="221">16014 8169 9502,'-1'-16'131,"-2"10"33,0 1 58,-1 2 90,-1 0-101,0 0 110,-1 2-134,0 0 89,1 0-75,-2 2 27,1 2-32,-1 3-51,0 3-10,-2 6 11,0 2 17,-2 6-24,0 1 24,0 6-75,-2 0-39,1 3 37,1-1-23,2 2-90,1-1 16,2-1-113,1-1 73,3-1-272,1-3 64,2 0-182,2-4-199,5-1 201,4-4-225,5-1 229,3-4 248,6-2 38,4-2 149,4-2 0,3 1 0</inkml:trace>
  <inkml:trace contextRef="#ctx0" brushRef="#br0" timeOffset="222">25439 8160 9502,'-2'-9'-36,"1"6"127,1 1 55,-1 0 27,1 1 11,-1-1-1,1 0 5,-1 0 94,0 1-100,1 0 299,-1-1-338,0 4 153,0 1-226,1 5 26,2 1-51,1 3-15,1 0-4,2 2-4,1 0 21,0 1-33,0 0 8,1 1-52,-2-1 89,1 2-43,0-2 42,-1 2-53,0-3 34,0 3-42,-1-2-13,-1 2-23,1-3-2,-1 1 6,-1-1-30,0 0 9,-1-1-82,1-1 77,-1 0-65,-1-1 47,0-2-66,0 0 56,0-3 23,-1 0-5,0-2 35,0-2 50,0 0-39,0-3 67,0-1-81,0-5 56,0-2 20,0-3-1,0-3 7,0 0-91,1-2 42,0 1-40,3-1 43,0 1-5,2 0-8,0 2 68,0 2-10,1 2 69,-1 1-66,0 1 106,-2 3-66,1 0 103,-2 2-86,0 1 52,-1 2-50,0-1 57,0 1 3,1 1-60,-1 1 42,2 2-78,0 2-69,0 2 5,1 3-69,0-1 84,0 2-64,1 0 54,-1 1-87,1-1-185,-1 0 47,1 1-126,-1-1 143,0 0-277,0 0 88,0-1-208,0 0 328,-1-2 132,2 1 140,-1-2 0,3 1 0</inkml:trace>
  <inkml:trace contextRef="#ctx0" brushRef="#br0" timeOffset="223">9684 8197 9502,'-3'-11'-49,"1"4"35,-2 1 69,1 0 88,-1 0 49,0 1 15,-1 1-23,1 1 21,0 0-60,0 2 46,0 0-102,0 1 5,0 1-25,0 2 46,0 2 5,0 3 26,0 3-15,1 3-30,0 1-140,0 3 15,1-1-90,1 4-123,0-4 89,1 4-133,1-4-111,1 2 110,3-2-130,3-1 180,4-2 76,4-3 93,3-2 5,6-2 58,3-3 0,2 1 0</inkml:trace>
  <inkml:trace contextRef="#ctx0" brushRef="#br0" timeOffset="224">9902 8204 9502,'-1'-9'74,"-1"4"126,0 2 14,0 0-25,0 0 37,0 0-34,-1 0 70,0 0-32,1 1 18,-1 0-67,0-1 25,0 2-84,1 0 24,-1 1-13,1-1-47,0 1-25,1 2 11,-1 0 0,2 5 4,0 0-12,0 4 14,0 0-101,0 2 96,0-1-114,0 3 99,0-2-30,0 2 38,0-2-11,1 1 5,0-1-89,1-1 12,-1 0-98,1-1-74,-1-1 46,0 0-60,1-2 81,0 0-155,-1-2 59,1 1-128,0-2 120,0-1-204,-1-1 82,1 0-158,0-2 287,0 1 80,2-3 139,0 1 0,3-2 0</inkml:trace>
  <inkml:trace contextRef="#ctx0" brushRef="#br0" timeOffset="225">17066 8244 9502,'-20'-17'377,"9"11"144,3 3-165,-1 1-43,3 1-53,1 1 3,0 1-136,0 3 46,0 4-107,-1 2 91,1 5-83,-1 2 14,0 2-15,0 2-48,2 0 54,1 2-54,1-1 59,1-1-99,2 0 61,1-1-112,4-1 42,2-2-22,2-1 20,3-2 25,1 0-59,1-3 39,2-2-104,0-1 95,-1-3-82,2-2 40,-2-1-22,2-2-48,-2-1 44,2-2-13,-2-4 12,0-3 13,-1-3-20,-2-3 5,-1-1-1,-2-4 46,-1-1-18,-3-5 17,-1 1-71,-2-3 45,-1 3-36,-2-1 39,-2 3 133,-3 2-36,-2 2 113,-3 4-121,-3 2 3,-3 2-70,-1 3 26,-4 2 408,0 3-69,-3 2 270,0 1-248,-2 1-17,2 2-76,0 4 75,3 1-95,2 4-15,2 2-40,3 1-16,3 2-72,3 0 42,2 0-50,3 2-26,1-3-2,2 2-57,4-2 52,3-1-231,5-2 77,4 0-162,3-3 144,3-2-349,1-1 103,4-2-259,-1-2-27,5-1 207,-3 0 16,6-2 216,-3-3 233,4-2 0,0-3 0</inkml:trace>
  <inkml:trace contextRef="#ctx0" brushRef="#br0" timeOffset="226">8249 8265 9502,'-31'0'-931,"15"0"877,-1 0 54,1 0 353,-1 0-21,1 2 248,0-2-191,1 3-88,2-1-59,1 0-46,3 0-13,2-1-81,2 0-37,2 0 152,1-1-56,4 1 113,4-1-73,7 0-24,5-1-21,6-1 17,5-3-42,3-1-15,6-2 26,-1-1-37,7 0-21,-3 0-54,3 1 26,-2-1 3,-1 3-88,-4-1 28,-3 2-108,-7 1-222,-1 0 107,-8 2-180,-1 1 185,-6 0-231,-2 1 82,-4-1-182,-1 2 64,-2 1 160,-1 2-57,-1 2 210,-1 2 56,-3 1 117,-2 2 0,-2 2 0</inkml:trace>
  <inkml:trace contextRef="#ctx0" brushRef="#br0" timeOffset="227">27355 8223 9502,'-10'-1'213,"7"1"-17,1 0-50,0 0 46,1 0 100,-1 0-139,4 0 81,0 1-382,5 0 87,0 0-115,2 0-42,0-1 108,0 0-101,1 0 85,1 0-247,0 0 248,0 0-186,1-2 311,1-1 0,1-2 0</inkml:trace>
  <inkml:trace contextRef="#ctx0" brushRef="#br0" timeOffset="228">18583 8247 9502,'-2'-8'381,"-2"6"-52,1 1 250,0 1-211,0 1-16,1 2-83,0 3 73,1 3-171,0 2-56,1 1-28,0 0-23,0 2-168,2-1 48,0 1-141,2-1 129,1 1 136,-1-2 1,1 1 62,-1-2-799,1 1 158,0-3-326,0-1 454,0 0 382,1-2 0,0 0 0</inkml:trace>
  <inkml:trace contextRef="#ctx0" brushRef="#br0" timeOffset="229">18513 8269 9502,'-9'-12'0,"4"8"142,2 1 133,-1 0 91,1 0 18,0 2-9,1-1-103,0 1 81,1-1-104,-1 1 33,0 1-100,0 0 14,1 0-7,-1 1 30,-1 0-25,2 3 76,-1 1-136,0 2 68,1 0-71,1 2-8,0 0-8,-1 0 20,1 1-92,0 1 45,0 0-82,1 2 92,-1-2-150,1 3 96,0-2-154,1 1 126,0-1-175,0 1 84,-1 0-117,0-1-11,0-1 78,0 0-65,0-1 72,0-1-24,0 0 67,0-2-60,0 1 96,0-2-89,-1-1 11,1 0-33,-1-2 28,0 0-52,0-1 128,0-3-46,0-1 87,-1-5-6,0-2-45,-1-2 6,0-2 1,0-1 41,-1-1 5,2-1 4,-1 0-3,1 0 12,1 1 16,0 2-1,0-1-6,0 3 85,0 0-23,0 1 110,0 0 15,0 2-42,0 0 66,-1-1-104,1 2-15,-2 0-57,0 0 34,1 1 65,-2 0 31,2 2 75,0 1-85,-1 0 8,2 2-128,-1 2 17,1 2-35,0 4 22,2 2 27,0 1-29,1 0-7,0 1-9,0 1 10,0 1-4,1 1 17,-1 0-13,1 1 13,-1 0-182,1 0 45,0 0-119,1 0 91,-1 0-86,2 1 44,-2-2-81,1 1 25,0-1 51,0 0-47,-2-1 57,1-1 21,-1-1 16,0 0 22,-1-3 4,0 1-2,0-3 0,-1 0-18,0-2 60,0-2-46,0 0 102,-2-2-74,0-2 90,-2-5-11,-1-2-4,-1-2-1,0-3-71,1-1 25,-2-2-23,1-2 31,1 0-14,-1-1 21,2 2-15,1-1 62,0 2 1,2 1 5,-1 2-13,1 2 129,0 2-38,0 1 122,0 2 6,0 2-73,0 1 82,0 2 22,0 0-159,1 2 39,-1 3-124,1 3 19,-1 2-10,1 3 7,0 1-41,0 0 35,0 3-98,1-1 41,0 1-100,0 1-68,2-1 44,0 1-71,1 0 55,0-1-27,1 0 14,0 0-58,1-1 87,-1-1-69,1-1 51,-2-2-72,0 0 67,-1-2 12,-1-2 19,-1-1 23,-1-1 74,0-2 3,-1-3 81,-2-2-69,-1-5 58,-2-2-39,-1-6 61,0 1-23,-1-4-35,0-1 5,-1-2-44,1 1 34,0-1-25,2 1 35,2 2-27,0 1 115,3 2-35,-1 2 96,1 1 32,0 2-32,0 2 66,0 1-108,1 1 62,0 1-72,0 1 77,1 1-57,0 1-4,-1 2-16,1 0-8,-1 0 20,1 1-15,-1 2 30,1 2-30,0 2-79,0 3 5,1 2-102,1 2 22,1 1 3,0 0-16,1 2 55,0-1-105,0 1 55,1 0-112,0-2 119,0 2-90,-2-2 79,0-1-99,-1 0 90,-1-2-31,-1-1 76,0-1-24,-1-2-31,-1 0-30,0-1 1,0-2-64,-1-1 104,-2 0-55,0-2 62,-2 0 29,1-2 27,-2-1-12,0-2 5,-1-3 27,1-3-11,-1-2 65,1 0 32,-1-3-32,0 1 60,1-1-82,0 1 53,1 0-24,1 1 19,0 1 39,1 1-27,0 1-6,2 0 5,0 1-28,0 1-5,1 1 11,0 1-2,0 1-16,0 0 21,0 1-13,0 1 23,0 1 32,1 1-19,1 0 5,0 1-48,1 2 8,0 1-7,1 3-45,-1 2-19,1 3 2,-1 0 13,0 3-50,1-1 12,0 1-88,1-1 90,-1 1-135,1 0 81,-1-1-113,-1 0 28,0-1 41,0-1-38,-2-1 48,0 0-22,0-2 40,-1-1-3,0 0-14,-1-2 43,0 0-48,-1-1 44,-1-2 37,0 0 26,-1-2 2,-1 1 40,0-3-29,0 0-2,-1-4-3,0-3-58,-1-4 10,0-1-6,0-1 13,0-2 47,1 1 16,0-1-1,1 1 50,2 1-28,0 1 11,2 1-17,0 1 80,1 2-35,0 0 126,0 1-126,0 1 60,0 0-52,1 2 37,1 0-31,1 2-18,0 0-29,1 2 30,-1 0-26,1 1 30,-1 2-34,0 1 29,0 4-20,1 3 2,-2 2-1,1 3-48,-1 0-6,0 2-5,1 1-78,0 1 52,1 0-70,0 1 78,2-1 7,-1 0 39,1 0-2,-1-1-21,1 0-279,-1-2 33,0 1-173,-2-3 132,1 0 72,-1-3 44,-1-1 23,-1-2 40,0-1 26,-1-2-47,0-1 103,0-1-87,-1-3 169,-1-2-83,-1-4 87,-2-3-60,-1-4 28,-1-4-53,-1 0 25,-1-5-44,0 0 5,-1-2-1,2 1 4,0 1 41,2 1-30,2 2 32,1 2-36,1 0 109,1 3-26,0-1 94,1 4 1,0 0-26,0 1 40,0 2-77,0-1 37,0 3-7,1 0-14,0 1 47,0 0-92,0 3 48,1 0-43,0 2 39,1 1-36,-1 2 44,2 2-43,-1 4 10,1 1-8,1 5-6,-1 0-55,0 3-13,0 0-8,1 2 11,-1-2-75,1 3 28,0-2-125,-1 2-43,1-3 43,-1 1-55,0-1 88,-1-2 50,0-1-16,-1-1 49,-1-3-63,0-1 76,-1-2-52,0-2 16,0-2 97,0-1-58,-1-1 112,-1-1-93,0-2 53,-3-1-31,1-4 34,-2-3-95,0-4 34,0-1-69,-1-3 87,0-1-1,0-1 4,1 1-6,1 0-14,1 1 25,0 1-27,1 1 24,1 1 49,1 1-14,0 2 71,0 0-75,0 2 73,1 0-16,-1 2 22,0 0 48,1 1-38,-1 0-5,1 1 7,0 1-52,-1 1 4,1 2 72,0 0-124,0 3 45,0 1-85,0 5 25,0 0-35,1 2 57,1 0-66,-1 0 2,2 1 34,0 1-46,0-1 52,0 2-59,1-1-34,0 1 10,1 0 6,-1-1 71,0-1-10,0-1 7,-2-1-135,1-1 31,-2-1-132,0-1 127,-1-1 11,1-1 28,-1-1 74,-1-1-25,-1-1 30,-1-1-10,0-1 4,-2-3 20,1-2 2,0-1-71,-1-3 0,2 0-42,-1-2 64,2 0-60,-2-1 41,2 0-45,-1 0 64,1 1-67,0 1-23,0 2-17,1 1-146,-1 3 85,1-1-96,0 3 59,1 0-717,-1 2 533,3 1-462,-1 1 770,4 2 105,0 2 0,2 2 0</inkml:trace>
  <inkml:trace contextRef="#ctx0" brushRef="#br0" timeOffset="230">8384 8287 9502,'-15'-16'138,"8"8"-5,0 3 128,2 0-80,1 2 126,0 0-60,1 1 92,1 1-100,0 0-52,1 3-30,1 1-22,-1 5 11,1 2-40,1 3 19,-1 1-18,3 3 38,0 0-84,2 3 20,1-2-56,1 3-81,0-2 47,1 1-94,-1-2 90,1 0-188,-2-1 83,1-1-129,-1-1 96,0-1-182,-1-2 54,-1-1-136,0-2 21,-1-1 121,0-2-88,-1-1 80,1-1 136,-1 0 19,2-1 126,0-1 0,0 0 0</inkml:trace>
  <inkml:trace contextRef="#ctx0" brushRef="#br0" timeOffset="231">16601 8283 9502,'-9'-17'0,"3"11"0,-1 2 0,1 2 0,0 1 617,0 0-131,-1 2 409,1 3-389,-2 2-139,0 5-147,-3 4-6,0 2-124,-3 5-9,1 0-1,-3 5 25,2-3 15,-2 4 37,2-2-37,1 0-593,0 0 126,2-1-440,0-1 407,1-3 93,2 0 128,0-4-93,1-1-415,1-3 393,-1-2-302,1 0 576,-3-3 0,0 1 0</inkml:trace>
  <inkml:trace contextRef="#ctx0" brushRef="#br0" timeOffset="232">16249 8325 9498,'-4'-16'0,"-1"9"0,0 1 376,0 2-64,1 1 257,1 1 310,1 0-276,2 4 263,2 1-386,4 6-172,4 2-34,3 4-74,3 2-284,1 0 6,2 3-169,0-1 147,1 1-123,0-1 85,0 2-80,-2-2-547,0 2 207,-2-2-436,1 1 552,-1-2 240,2 0 202,1-1 0,0 1 0</inkml:trace>
  <inkml:trace contextRef="#ctx0" brushRef="#br0" timeOffset="233">17714 8373 9723,'-13'-3'792,"9"1"-525,2 1 27,1-1-45,1 0 55,2 0-113,2 0-138,3 1-16,5-1-97,2 2 101,4-1-270,0 0 105,4 0-178,0 1 204,2-1 102,1 0 16,2 0 7,1-3-27,4-1 0,1-2 0</inkml:trace>
  <inkml:trace contextRef="#ctx0" brushRef="#br0" timeOffset="234">25976 8613 9021,'1'-11'-219,"0"6"480,-1 1-115,1-1 105,0 2-57,-1-2 39,0 1 26,0-1-99,0 0 33,0 1-47,-1 0 75,-1 1-22,0-1 79,-1 2-55,0 1-38,-1 0-18,1 0-35,0 1-81,0 0 20,0 0-55,1 2 69,-1 0-65,1 3 46,0 2-74,0 2 66,1 1 36,-1 1-28,1 2 52,0 0-196,1 3 64,-1-1-117,1 2 74,0-2-59,0 1 38,0-1-73,2-1 16,0-1 18,3-2-22,1-1 68,3-2-45,1-1 9,1-1 7,0-2-12,1-1 70,-1-1-42,2-1 30,-2 0-62,1-1 52,0-2-44,-1 0 102,0-3-50,-1-2 52,-1-2-52,-1 0 58,-3-2 21,0-1-6,-3-2 1,-1-3-21,0 1 29,-2-5-5,0 1 43,-3-1-36,0 1 14,-2 1-14,0 2 12,0 1 8,-1 2 15,-1 1-16,1 1 51,-1 2-25,-1 1 87,1 2-17,-1 0-42,-1 1 7,1 0-50,-2 2 47,2-1-26,-2 2 28,1 0-38,0 2 0,1 0 6,0 0-2,1 1-41,1 2 25,0 2-31,1 2-20,1 3-27,1 1 4,1 2-1,0 0 22,2 1-21,0 1 7,1-1-8,1 0-38,1-1 1,3-1-75,2-1-134,2-1 55,0-1-103,4-1 111,-1-2 76,3 0 28,-1-2 4,1 0-169,1-2 154,0 0-121,1-2 229,1-1 0,1-3 0</inkml:trace>
  <inkml:trace contextRef="#ctx0" brushRef="#br0" timeOffset="235">12748 8683 9502,'-2'-13'-148,"0"8"311,1-1 39,0 1 212,1-1-95,2 1-175,1 0 41,3 1-105,1 0-31,3 1 7,1 1-86,1 1 91,1 0-87,1 1 49,2 1-72,-1 0 70,1 3-30,1 1 23,-1 2 3,0 0-174,-1 2 94,-1 0-128,-2 1 52,-2-1-28,-2 2-6,-2 0-44,-2 0 24,-2-1 74,-2-1-19,-2-1 83,-2-2 33,-3-1 20,0-2-4,-2-1-13,1-1-57,1-2 5,0-1-19,3-2 202,0-3-48,3-3 147,0-2-90,1-2 46,2-1-27,1-1 44,2-2 4,1 1-41,1-3 44,0 3-66,0-2 106,1 4-73,2-2 124,-2 3-119,2 0 170,-2 3-86,0 2 110,-2 1-70,0 2-24,-1 2-55,-1 1-14,-1 2-60,1 0 13,-1 3-24,0 1-66,0 5-11,1 1-62,0 4 84,1 1-152,0 1 77,2 3-102,0-2 47,4 4-217,0-3 35,3 2-138,0-2-38,3 1 151,1-2-133,2 0 164,0 0-382,2-3 428,-12-7-32</inkml:trace>
  <inkml:trace contextRef="#ctx0" brushRef="#br0" timeOffset="236">7971 8737 9502,'-21'-20'300,"13"12"-13,0 1-95,3 1-13,1 1-34,1 1-24,0 0 134,2 1-61,0 1 169,1 0-185,2 1 53,1 3-129,4 0 10,2 5 15,3 2-15,2 3 33,0 2-70,1 1 25,0 1-36,1 2-85,1 1 57,-1 0-111,2 1 108,-2 1-57,0 0 36,-1 2-19,-2-1 21,-2 2-119,-3-1 36,-2 2-123,-3 0-59,-2 0 71,-4 1-73,-3 1 51,-5-2 112,-4 1-65,-1-2 104,-5 0-240,2-3-139,-5 1-105,4-4 8,-4 0 64,5-4 292,-2-1-39,2-3 210,-1-2 0,0-2 0</inkml:trace>
  <inkml:trace contextRef="#ctx0" brushRef="#br0" timeOffset="237">4748 8793 9502,'8'-13'-790,"-3"7"922,-1-1-59,0 1-7,-1-2 63,0 1 7,0 0 16,-1 1-21,-1-1-44,0 1 0,0 0 115,-1 1-42,0-1 124,0 2-122,-1-1 66,-1 2-43,-1-1 20,0 2-31,-1-1-32,0 2-19,-1 0 8,0 0-61,-2 2 0,-1 1-25,-2 2 51,-2 5 24,-1 3 26,-3 4-15,-2 1-94,1 2 13,-2 4-101,1-1 90,0 4-46,2 0 49,1 2-13,3 0-39,0 3 31,4-1-10,2 0 14,2 0-32,2-1 50,1-1-53,2 1 63,1-3-56,3 1-22,3-4 1,2 0-33,2-2 37,2-1-8,2-3 8,2 0-77,1-1 29,1-3-116,2-1-111,1-1 42,0-2-81,2-1 122,-1-1-262,1-2 69,-2-1-40,0-2 200,-1 0 245,1-1 0,0 0 0</inkml:trace>
  <inkml:trace contextRef="#ctx0" brushRef="#br0" timeOffset="238">11496 8881 9502,'-27'0'-61,"14"0"222,1 0-22,1-1 121,1-1-80,1 0 37,3-1-89,0 0 60,2 1-67,2 0 24,0 0-13,2 0 13,2 0-9,2-1 10,4-2-14,3 0-1,5-2-38,2 0 5,2 0-25,3 0 46,2-1-129,2 1 54,1-1-111,1 2-93,0-1 58,1 1-88,-4 0 70,3 0-66,-5 2 21,1-1-51,-3 1-3,-1 1 74,-3 0-65,-2 1 54,-3 1-127,-2 0 37,-3 0-89,-2 2 78,-2 0-39,-3 3 153,-2 2-25,-5 3 168,-5 1 0,-3 2 0</inkml:trace>
  <inkml:trace contextRef="#ctx0" brushRef="#br0" timeOffset="239">7711 8772 9502,'-7'-9'610,"3"7"-385,-1 0 79,0 1-106,0 0-45,0 1-15,-1 0-49,1 3-22,-2 2-15,-1 4-52,-1 3 74,-2 3-234,0 1 94,-3 4-157,0 0-19,-3 4 121,2-1-112,-3 3 104,4-4-270,-2 4 82,5-5-61,0 1 194,2-1 184,2-1 0,0 0 0</inkml:trace>
  <inkml:trace contextRef="#ctx0" brushRef="#br0" timeOffset="240">27139 8810 9502,'0'-13'122,"0"8"13,0 2 154,0 0 245,0 1-213,0 3 185,1 1-330,1 5-105,1 0-1,0 2-25,1 0 51,0 1-96,1 0 55,1 0-120,-1 1-131,1 0 64,-1 0-119,-2-1 124,0 2-82,-1 0 55,-1 0-93,-1 0-219,-1 1 308,-1-2-215,-2 1 373,-2 0 0,-1 0 0</inkml:trace>
  <inkml:trace contextRef="#ctx0" brushRef="#br0" timeOffset="241">8987 8947 12052,'-8'0'274,"5"0"-340,1 0 64,-1-1-106,0-1 61,0 1 32,-1 0 5,0-1-14,0 1 99,0-1-81,0 0 95,1 0-104,1-1 56,0 0-95,0 0 125,1-1-31,1 0 92,0-1 94,2 0 195,1 0 123,5-1 120,2 1 1,3 0-222,2 1-19,1 1-244,1 1 1,2 1-247,-1 0-75,-1 2-181,1 0 0,-2 3 51,0 1-50,-1 2 55,-2 2-204,-2 0 28,-2 2-125,-3 1 151,0 0 50,-3 2 180,-1 0 100,-2 0 87,-1 1 141,-2-1 131,-2-1 75,0 0 76,-2-2-21,1-2-51,0 0-15,1-3 28,1-2-32,0-1-108,2-1 7,0-2-298,1-2-25,1-2-123,1-6-45,2-1 22,2-5 77,1 0 13,2-3 13,0 0 148,0-2 54,1 1 149,-1 0 13,1 0-44,-2 2-119,1 0-20,-2 2-46,0 2 131,-3 1-55,1 3 81,-2 1-83,-1 1 101,0 2-31,0 2 45,-1 1 70,0 1-284,0 3 114,0 2-183,0 5 43,0 3 3,1 2 26,-1 4 7,2 0 19,-1 2 65,0 1-55,1 1 37,0-1-278,1 1 72,1-2-196,1 0-162,1-1 92,2-1-212,2-2 164,3-1-213,2-3 159,4 0-85,1-4 267,3-1-20,2-2 262,2-2-89,1 0 259,-27-2-70</inkml:trace>
  <inkml:trace contextRef="#ctx0" brushRef="#br3" timeOffset="242">17283 8773 9502,'-16'0'0,"12"0"0,1-1 0,2 2 0,0-1 0,1 3 0,1 1 0,1 2 0,0 0 0,1 2 0,0 1 0,1 2 0,-1 0 0,1 2 0,0 0 0,0 2 0,-1-1 0,1 2 0,0-1 0,0 3 0,0-2 0,1 3 0,0-3 0,2 1 0,0-1 0,2 1 0,1-1 0,2 1 0,0-2 0,2 1 0,0-1 0,2 1 0,-1-2 0,2 2 0,0-2 0,1 2 0,-1-1 0,1 0 0,0 0 0,1 1 0,0 0 0,1 1 0,-1-1 0,2 1 0,-1-1 0,2 2 0,-2-2 0,3 2 0,-3-2 0,3 2 0,-2-1 0,4 2 0,-4-3 0,4 2 0,-2-1 0,3 2 0,-2-2 0,4 2 0,-3-1 0,2 2 0,-1-2 0,2 1 0,-2-1 0,2 3 0,-1-3 0,1 1 0,-2-1 0,1 1 0,0-2 0,1 1 0,-1-2 0,3 0 0,-2-2 0,3 0 0,0-1 0,2-2 0,0 1 0,2-2 0,-2 0 0,3 0 0,-3-2 0,2 2 0,-1-3 0,1 1 0,-1 0 0,1 0 0,-1-1 0,2 0 0,-2 0 0,3 0 0,-2-1 0,3 0 0,-3 0 0,3-1 0,-2 0 0,2-1 0,-1 0 24,3-1-22,-2 0 18,4 0-35,-3-1 6,2 0-6,0-1 6,-1 1-14,1-1 10,0 1-13,-1-1 6,3-1 4,-4 1-4,4-1 5,-3 1 20,5 0-16,-4-1 16,2 1-18,-2-1 25,1 1-18,-1-1 20,1 0-5,-2 0-12,4 0 14,-5 0-15,6-1 13,-5 1-6,5-2 7,-5 0-6,3-1-6,-3 0 8,0 0-7,-2 0 4,1-1-2,-2 1 0,1-1-1,-1 0 10,3 0-7,-4 0 7,3 0 10,-2 0-13,1-1 15,-3 2-19,2-2 44,-3 2-31,1-2 33,-2 2-40,-1-1 0,1 0 5,0 0-4,-1 0 38,1 1-25,-1-1 29,-1 0-34,0 0-29,-1 0 22,-1 0-26,0 0 1,-1 0 20,-1 0-24,0-1 29,-2 1-22,0-1 12,-1 1-15,-2 0 50,1 0-20,-3 0 20,0 0-30,-3 0 33,1 1-23,-3 0 26,-1 0-33,-2 0 43,-1 1-29,-2 0 37,-1 0-72,-1 1 27,-1-1-27,-1 1 37,-1-1-42,-1 1-9,-1 0-1,-1 0 2,1 0-72,-1 0 18,0-1-112,-1 1 23,1-1 10,-1 0-15,0 1 91,0-1 19,0-1 63,2 0 0,0-1 0</inkml:trace>
  <inkml:trace contextRef="#ctx0" brushRef="#br3" timeOffset="243">21670 9425 9502,'-18'-4'-56,"10"1"128,2-1-3,1 0 44,0 1 15,3 0-117,-1 1 48,1 1-195,1 0 76,0 3-4,0 0 62,1 4 75,2 0-12,1 4-108,2-2 8,1 3-98,3-1 51,2 1-7,1-1-1,3 2 20,1-1-28,2 0 61,1-1-22,2 1 42,0-2 6,2 2-5,1-2 4,0 0-8,0-1 59,0-1-46,0-1 46,0-1-3,0 0 16,0 0 6,0-1-14,1-1 13,-2 1-43,-1-1 59,0 1-21,-2-1-14,-1 1 22,-1 0-22,0 0-48,-2 1 38,0-1-33,-2 2 33,-2-1-46,-1 1 34,-1 0-42,-2 1 49,-2 0-7,-1 2 1,-2 0-1,-1 1-6,-1 1 0,0 2-3,-3 1-15,0 1 15,-3 1-11,-3 2 16,-3-1-37,-1 2 27,-3 1-29,-1 0 20,-2 1 10,-2-1-12,0 1 12,-2 0 1,1-2-7,-3 2 4,1-1-13,-2 1 19,3-1-16,-3 1 17,1-1 42,0 2-36,-1 0 43,0 0-53,-1 1 20,-1 1-13,0-2 16,-2 1-17,2-1-40,-2 0-13,4-2-2,-1-2-154,5-1 76,0-1-59,5-1 98,0-1 88,3 0 0,-1 1 0</inkml:trace>
  <inkml:trace contextRef="#ctx0" brushRef="#br0" timeOffset="244">27993 8800 9802,'16'9'451,"-9"-3"-367,0 2-40,0 1 48,0 1-53,0 1 78,-1 0-22,0 1 31,0 0-30,-2 2 20,0-1-311,-3 1 72,0-1-214,-1 1-106,-1 0 130,-3-1-145,-3-1 188,-1 0 160,-4-1 39,-1 0 71,-3-2 0,-1 2 0</inkml:trace>
  <inkml:trace contextRef="#ctx0" brushRef="#br0" timeOffset="245">13669 8862 9502,'-2'-19'65,"-1"10"-3,-1 3 60,-1 0-9,1 2 29,1 1 46,1 1-21,0 0-43,0 1-21,1 2-95,1 1 79,0 4-37,1 1 18,0 4 28,1 0-37,1 3 49,-1 1-91,1 1 63,-1 2-76,0 1 31,0 1-36,0 0 16,0 1-4,-1-1-8,1 0-19,-1 0 5,1-2-6,-1 2 30,-1-4-37,0 2 14,0-2-11,0-2 51,0 0-28,0-2 20,0-3-86,-1 0 62,0-2-61,0-1 71,-1-2-1,0-1 2,0-1 2,0 0-49,1-1-335,-2-1 176,2 0-199,0-2 295,1-1 54,1-1-371,2-1 301,1 0-264,2 0 381,1-1 0,1-1 0</inkml:trace>
  <inkml:trace contextRef="#ctx0" brushRef="#br0" timeOffset="246">7296 8869 9502,'-13'-16'271,"8"9"62,0 1-81,0 0 136,2 1-113,0 0-75,0 2-21,1-1 334,1 2-326,1 2 303,2 2-394,2 5-67,3 0 41,1 3-100,1 0-190,2 2 47,1 0-144,1 1 150,0 0 82,2 0-15,-1-1 67,2 0-600,-1-1 187,1-1-424,0-2 504,2 0 158,1-2 208,2-1 0,2 0 0</inkml:trace>
  <inkml:trace contextRef="#ctx0" brushRef="#br0" timeOffset="247">27768 8828 9502,'-9'-7'-79,"6"5"142,0 1 121,1 0-53,-2 1 52,1 0-53,-1 0 65,0 0-112,1 1 53,-1 2-42,1 1 51,0 3-25,1 1 37,0 2-37,0 1-71,2 1-139,-1 2-29,1 1-49,0 2 109,0-1 76,0 1-20,0 0 71,0-2-352,0 0 98,1-1-231,2-2 15,2 0 109,2-2-62,2-1 104,2-2 63,2 0 79,0-2 29,3 0 80,0-1 0,1 0 0</inkml:trace>
  <inkml:trace contextRef="#ctx0" brushRef="#br0" timeOffset="248">26897 8840 9502,'-2'-8'39,"1"5"143,0 1-37,-1 1-13,-1 0 13,0 0-10,-1 1 10,0 0 61,0 1-20,-1 1 66,0 3-129,1 1 18,0 4-53,0 1 32,2 2-122,0 1 22,1 2-80,0 0-173,1 2 116,1-2-176,0 2 183,2-3-161,1 0 98,2-1-157,1-1 127,1-2-28,1-1 40,0-2 31,1-1 78,0 1 82,1-2 0,0 1 0</inkml:trace>
  <inkml:trace contextRef="#ctx0" brushRef="#br0" timeOffset="249">50 8977 9504,'-6'-5'14,"3"3"36,0 1 45,0 0 64,1 0-39,-1 1 49,0-1-50,0 1-5,1 0-5,4-1 31,1 1-30,7-1 31,2-1-48,4-1-6,3 0 5,0-1-16,4-1-44,0 0 25,3-1-18,-1 0-34,3-1 6,-2 1-23,2-1 29,-2 0-19,-1 0 51,-3 1-56,0 0 69,-5 1-103,0 2 20,-4 0-105,-1 1-53,-4 0 29,-1 1-52,-3 1 73,0-1-236,-3 1 105,0 2-168,-1 0 163,-2 2 63,-3 1-49,0 2 82,-2 0-46,1 0 145,-2 2-10,0-1 80,-2 2 0,-1 1 0</inkml:trace>
  <inkml:trace contextRef="#ctx0" brushRef="#br0" timeOffset="250">6009 8946 9502,'-8'-17'15,"4"11"52,-2 1 88,1 1-5,0 1 57,-1 0-76,-2 1 0,1 0 0,-1 1 14,-1 1-24,0-1 21,1 1-24,-1 1 13,1 0-71,-1 2 68,2 1-64,-1 3 1,3 1 5,-1 3-86,1 2 86,2 3-97,0 3 63,1 4-98,1 2 90,0 5-53,1 2 42,0 0-21,0 0-58,1-1 43,1-3-60,3-1 46,1-3-36,3-1 55,1-3-26,1-2 34,1-3-31,1-1-28,1-3 11,1-2-57,0-2 85,2-2-47,0-2 56,2-3-12,0-1 8,2-2-16,-1-5 12,2-2-4,-2-4-1,2-3 3,-3-1 58,-1-4-45,-2 0 50,-2-4-63,-4-1 74,-2-4-49,-3-2 55,-2-1-55,-3-1-4,-2 1 9,-4 3-2,-2 3-5,-2 4 5,-2 2 4,1 5 127,-3 1-21,0 4 115,-2 1-125,1 3 49,-3 1-47,2 1 15,-2 2-16,2 1-35,-1 1-13,1 2 22,-1 1-47,1 2 0,-1 4-8,1 3 7,-3 6-33,1 2 42,-2 6-45,1 0 46,0 3 12,3 0-29,2 0 18,2 0 23,2-1-10,4-2 20,2-1-32,2-3-66,1-2 47,4-2-44,2-2-13,3-2-22,5-2-2,2-2 13,5-2-182,0-2 50,6-2-165,0-1-62,5-1 128,0-1-126,5-2 234,-1-3 63,7-3 107,-2-3 0,4-3 0</inkml:trace>
  <inkml:trace contextRef="#ctx0" brushRef="#br0" timeOffset="251">27851 8880 9487,'-3'-4'498,"3"2"-276,1 1-94,0 0-13,2 0-31,1 1 36,2 0 37,1 0-37,-1 0 26,1 0-281,0 0 61,-2 0-182,1 0 108,-2 0 86,0 2-22,-1 0 83,-1 2-16,0 1 52,-2 1-63,1 0 31,-1 1-6,0 0 13,0-1 21,-1 1 0,0-1-14,-1 0 20,0 1-17,0-1-49,-1 0 37,1 0-41,1 0-25,0 0 11,1-1-66,-1 1 64,2-1-62,0 0 8,1-1 1,3-1 1,1 0 14,1-1-40,2 0 8,-1-1-15,1-1 74,-1 0-45,1 0-107,0 0-5,-2-2 19,0 0 82,-1-4 116,0-1 0,0-3 0,0-1 0</inkml:trace>
  <inkml:trace contextRef="#ctx0" brushRef="#br0" timeOffset="252">5453 8907 9502,'0'-12'127,"-1"6"2,0 3 2,-1 0 69,-1 1 32,0 0-25,0 1 18,1 0-148,-1 3 57,-1 2-46,0 4 12,-1 3 23,-2 6-22,-2 1 30,-2 5-89,0 0 20,-5 4-64,2-1-25,-5 4 60,2-2-86,-3 3 114,0-3-284,-1 1 115,1-3-200,0-1-55,3-4 100,0 0-100,3-4 133,3-3-154,3-1 76,2-5-23,3-1 166,2-2 165,2-2 0,2 0 0</inkml:trace>
  <inkml:trace contextRef="#ctx0" brushRef="#br0" timeOffset="253">27004 8914 9502,'-5'-5'355,"4"3"-192,1 0-41,0 0 57,0 0-59,1 0-46,1 0-31,2 0 2,0 0-67,1 1 53,0-1-21,1 1 18,0 1-5,-1 0-8,0 0-21,0 0 20,0 0-7,-1 0-20,0 1 2,-1 2-35,-2 1 80,1 3-38,-2 0 38,1 1-82,-1 2 59,-1 1-62,1-1 1,-2 1-24,0-1-1,0 1 8,1-3 71,-1 1-17,2-2 12,0-1-24,0-1-116,0-1 10,1-1-104,1 0 60,2-1 13,0-1 28,2-1 35,0 1 50,1-2 25,1-1 24,2-2 0,1-2 0</inkml:trace>
  <inkml:trace contextRef="#ctx0" brushRef="#br0" timeOffset="254">9889 9074 9502,'0'-20'-610,"0"11"684,-2 0 199,0 0-123,-1 0 69,0 1-42,0 0 25,0 0-72,0 0-52,1 1-19,1 1 11,0 0 26,1 1 23,0 1-34,0 1 44,0 1-79,1 4 46,0 1-63,1 8 46,0-1-33,0 6 32,0-1-81,-1 3 24,0 0-39,0 0 32,0 2-12,-1-3 44,0 3-47,0-2-20,0 0 30,0-1-38,0 0 60,0-1-44,0-1 25,0-1-28,-1-1-25,1-1 53,0-1-54,0-2 63,0 0-64,0-2 45,0-2-54,0 0 62,0-2-256,0-1 178,-1-1-202,0 0 102,-1-1 19,0 0-116,-1-1 113,1 0 26,0 0 29,1-1 20,-1 1-160,1-1 156,1 0-95,0-1 176,1-2 0,0-1 0</inkml:trace>
  <inkml:trace contextRef="#ctx0" brushRef="#br0" timeOffset="255">11452 9058 9502,'-20'1'289,"12"0"-169,1-1 98,2 0 4,1 0 14,1 0 48,1 0-136,3 0 71,1 0-117,6 0-25,1 0-19,4 0-44,2-1 59,2 1-104,3-2 55,3-1-103,2-1 82,4-1-181,0-1 72,3 0-112,-1 0-129,2-1 122,-3 1-145,1 1 137,0-1-27,-3 1 36,1 1-53,0 0-17,-2 1 161,0-1-35,-1 0 168,0-2 0,-1-2 0</inkml:trace>
  <inkml:trace contextRef="#ctx0" brushRef="#br0" timeOffset="256">5113 9046 9502,'-22'-22'-2,"13"13"244,1 1 245,3 1-171,0 1 19,2 2-57,0-1 53,2 2 3,0 1-99,1 0 25,2 2-94,2-1-11,4 3 0,2 1 2,3 2-77,2 3 17,2 2-16,1 3-136,2 0 70,2 3-91,0 0 72,2 3-253,1 1 60,2 1-168,0-1-157,1 1 183,-1-1-201,1-1 241,1 1-97,-1-4 95,1 1 6,-1-1 131,-1-2 164,3 0 0,0 0 0</inkml:trace>
  <inkml:trace contextRef="#ctx0" brushRef="#br0" timeOffset="257">7530 9084 9502,'-13'-18'128,"7"10"166,-1 1-52,3 1 107,-1 0-94,1 1-63,0 1-24,2 2-37,0 0 229,1 1-120,0 2 85,1 2-155,0 5-87,0 3 62,0 2-75,0 2-6,1-1-15,0 2 18,1 0-229,1 1 76,1-2-240,0 2-224,0-2 120,0 0-210,1-2 250,0 0-195,1-2 155,2-2-51,1-1 268,2-4 213,0-3 0,2-1 0</inkml:trace>
  <inkml:trace contextRef="#ctx0" brushRef="#br0" timeOffset="258">26552 9126 9502,'-1'-12'0,"-1"7"68,0 2 7,-1 0 81,0 0-22,-1 2 87,0-1-34,0 2 67,-1 0-13,0 0 21,1 0-63,-2 1 21,0 2-103,0 2 28,1 2-16,-1 3-54,1 2-28,0 4 12,1 0 2,0 3 10,2 1-13,-1 2 13,2-1-202,0 2 119,1-1-156,0-2 113,1 1-191,3-3 56,0 0-139,4-3 132,-1-1-134,3-2 54,-1-1-112,1-2-136,0-1 166,1-2-152,-1-1 301,1-1 89,0-2 121,0-2 0,0-1 0,2-2 0,0-2 0</inkml:trace>
  <inkml:trace contextRef="#ctx0" brushRef="#br0" timeOffset="259">25599 9135 9502,'0'-16'-228,"0"10"432,-1 1 42,0 1 166,-1 2-84,1 0-45,-1 1 238,1 0-219,0 3 128,0 1-299,0 5 51,2 1-38,0 5 52,1 1-106,2 4 59,1-1-60,0 4 57,0-1-85,0 1-3,0 0-10,0-1 28,0-1-91,0 0 32,0-2-105,-1 1-58,1-3 58,-1 0-70,0-2 42,-1 0-50,-1-2 3,0-1-33,-1-1 29,0-1 28,-1-3-1,0 1 32,0-3-16,0 0 50,0-2-19,0 0 23,0-4 85,0-1-66,0-7 47,0-1-39,0-2 83,0 0-4,0-1 70,0 2-63,1-1-27,1 1-6,2 1-29,1 1 289,1 1-70,0 2 184,1 2-133,-1 1-3,0 1-39,0 1 31,1 1-111,-1 0 1,0 1-35,1 1 36,0 1-170,-1 2 44,1 3-116,0 0-225,-1 3 133,-1 0-209,1 2 223,-2-1-126,0 2 102,-1-1-149,1 1 145,-1-1-338,0 0 126,1-2-231,0 1 89,0-1 213,1-2 44,0-2 181,3 0 133,0-1 0,2 0 0</inkml:trace>
  <inkml:trace contextRef="#ctx0" brushRef="#br0" timeOffset="260">27518 9195 9502,'0'-13'166,"0"8"-66,0 2 197,0 2-176,1-1 111,0 2-200,3-1 43,1 1-106,3 0 21,-1-1-88,2 1 30,-1-1-6,1-1 39,-1 0 10,1-1 119,-2 0-55,0-1 53,-2-1-91,0 0 113,0 0-41,-3 0 102,1-1-88,-2 1-10,0 0-29,-1 1-11,0 0 138,0 1-37,0 0 553,0 2-430,0 1 317,0 2-544,0 5-6,1 0-15,0 4 24,1-1-9,0 2 40,0 1-49,0 2 21,1-1-27,0 2 9,0-1-13,1 2-8,0-1-30,0 1 13,1-1-56,0 0 45,-1 0-18,2-1 16,-2 0 40,1-1 11,-1 0-17,-1-1 12,0-2-146,-1 1 37,0-3-99,-2 0 60,1-2 15,-2-1 35,0-1-9,-2 0-13,-2-2-24,-3 0-2,0-2-105,-3 0 79,1-1-114,-2-1 121,1 0-188,0-3 92,1-2-126,0-2 89,3-1-6,0-3 21,4-1-20,0-2 139,2 0 53,1-3 94,2 0 0,0-1 0</inkml:trace>
  <inkml:trace contextRef="#ctx0" brushRef="#br0" timeOffset="261">6789 9193 9502,'-20'0'-11,"9"0"64,1 0 15,-2 1 206,2-1-58,0 0 148,1 0-64,1 1-14,2-1 8,1 0-85,2 1-81,0-1-41,5 0-53,1 0 31,7 0-15,2-1-8,4-1 25,2-1 2,2-1-236,2-1 57,1 0-229,1 1-140,0-2 117,0 1-149,2 1 179,-1-1 197,2 1 32,-1-1 103,2 1 0,0-2 0</inkml:trace>
  <inkml:trace contextRef="#ctx0" brushRef="#br0" timeOffset="262">68 9276 11303,'-14'0'-23,"10"0"344,2 0-205,4 0 261,1 0-183,6 0-5,2-1 15,2-1-35,3-1 22,-1-1 7,4-1-11,-1 0 8,2 0-11,0 1 3,2-2-89,1 2-40,1-1-13,0 1-96,1-1 90,0 1-102,0-1 89,-1 1-58,-1 0 31,-2 1-6,-1-1-8,-2 1 30,-1 0-35,-1 1 10,-1-1-59,-2 1 19,-1 0-5,-1 0 13,-2 1-211,-2 0 60,0 1-206,-2-1-125,-1 1 109,-1 0-136,0 0 274,-1 0 115,1 2 115,0 0 0,2 1 1</inkml:trace>
  <inkml:trace contextRef="#ctx0" brushRef="#br0" timeOffset="263">26688 9288 9251,'-2'-11'140,"2"7"30,-1 1 8,1 0-6,0 0 6,0-1-32,1 1-15,1-1 14,1 1-10,1-1 11,1 1 41,0-1 16,1 2-1,0 0-63,0 2-99,1-1 37,-1 2-20,1 0-27,-1 2 10,1 3-88,-1 1-10,1 2 46,-1 0-79,-1 2 113,0-1-231,-1 0 117,0-2-176,-2 2 113,-1-2-44,0 0 42,-1-1-47,0-1 7,0 0 30,0-2-42,0 0 56,0-1 46,0-1 11,1-4 53,0 0-38,1-8 49,1 2 132,0-5 177,1 1 49,0-2 28,0 1 17,-1-1-106,0 2 85,0 2-123,0 2 54,-1 1-40,0 2 97,0 1-110,-1 2-17,0 1-65,0 1-15,1 0-120,0 2 45,-1 0-130,2 4 155,-1 1-157,0 1 115,1 1-116,1 1-110,-1-1 60,1 1-102,0 0 102,1-1-157,-1 0 55,2-1-128,-2-1-98,2 0 120,-1-1-128,2-1 166,-1-1 29,0 0 83,0-1-29,1-1 68,-1-1 61,0 0 27,-1-2 58,0-1 0,0-2 0</inkml:trace>
  <inkml:trace contextRef="#ctx0" brushRef="#br0" timeOffset="264">27247 9393 9274,'14'1'-126,"-6"0"214,1 0-211,0 0 28,2 1-126,0-1 124,0 0 24,0 0 65,1-2 8,1 0 0,0-2 0</inkml:trace>
  <inkml:trace contextRef="#ctx0" brushRef="#br0" timeOffset="265">26063 9452 9502,'-16'0'432,"10"0"-64,0 0 5,1 1-112,-1 0 108,0 3-167,0 4 48,1 1-110,1 3 45,1 0-50,1 2-42,0 0 24,2 2-38,-1-2-50,2 2 40,1-2-114,2 0 138,0-1-97,2 1 60,0-3-41,0 0-108,0-2 58,0 1-71,0-3 20,2 0-18,-1 0-2,2-2-36,-1 0 61,1-2-38,0-1-2,0 0 23,-1-1-14,1 0 60,0-1-1,-1-2-2,1 0 32,-2-4-12,0 0 2,0-3 29,-1-1 14,0-1 1,-1-1-2,-1-3 0,-1 0-26,-1-1 40,0-1-15,-2-1-17,0 2 23,-1-1-24,-1 1 60,-2 0 15,-2 2 3,-3 0-12,1 2 16,-2 1-49,0 1 54,0 1-14,1 2 14,-1 0 6,1 1-4,1 2-2,-1 1-23,1 1 34,1 1-66,-1 0 28,1 1-23,1 2 29,0 2-50,0 2 34,2 3-34,1 2 44,1 1-12,1 1-3,1 0-2,1 1-39,3-1-81,2-1-7,3 0-66,2-2-176,1-1 73,1-1-148,1-2-183,1-1 140,-1 0-185,2-2 237,-2-1 43,2 0 200,-3-2-19,2-1 178,-1-2 0,2-2 0</inkml:trace>
  <inkml:trace contextRef="#ctx0" brushRef="#br0" timeOffset="266">23015 9873 9502,'-11'3'519,"8"-3"-407,1 0 40,0 0 214,1 0-163,2 0 131,2 0-214,6 0-72,1 0 8,3-1-63,3 0 38,0-3 0,4-1-5,0-1-35,3-1 22,0 0-66,1-1 53,0 1-16,-2 1 21,-1 0-28,-1 1 59,-4 2-83,-1 0 81,-5 1-184,-1 1 50,-3 0-124,-2 1-204,-2 0 209,-1 1-335,-1 1 298,-2 1-51,0 1 49,-1 2 13,0-1 97,0 0 15,1 0 133,-2 1 0,0 0 0,-2 0 0</inkml:trace>
  <inkml:trace contextRef="#ctx0" brushRef="#br0" timeOffset="267">22899 9942 8956,'-6'0'-81,"3"0"205,2 0 215,-1 0-192,1 0 205,0-1-268,1-1 5,-1 1 34,1 0 28,0-1 38,-1 1-39,1-1-14,1 1-147,0-1 31,3 1-103,1-2 100,2 1-19,1 0 60,2-1-34,-1 0-93,1 0 0,1 1-82,-2-2 98,1 2-80,0-1 68,-1 1-90,1 0-149,1-1 64,0 1-35,1 0 145,1-2 130,1-1 0,1-1 0</inkml:trace>
  <inkml:trace contextRef="#ctx0" brushRef="#br0" timeOffset="268">26564 9989 9502,'-10'0'-392,"5"0"479,3 0-21,-1 0 213,1 0-201,-1 0-17,2 1-74,-1 1 20,1 0-12,0 1-10,1 0-16,-1 0 15,1 0-86,1 1 31,0 0-126,2 0 22,0 0 37,2 1-47,0 0 110,0 1 4,-2-1 66,1 2 5,0 0 0,0 2 0</inkml:trace>
  <inkml:trace contextRef="#ctx0" brushRef="#br0" timeOffset="269">22929 10136 9502,'-4'-2'472,"5"1"-299,3-1-22,3 0 28,3 0-42,3-1 51,2 1-57,2-1-51,3 0 37,3 1-23,0 0 23,2-1 36,1 2-36,1-2 26,0 2-163,1-1 42,-2 0-139,1 0-36,-2-1 38,0 1-63,-3 0 82,0-1-193,-4 1 70,1-1-149,-4 2 176,0-1-206,-3 2 109,-1 0-195,0 0 279,-1 0 65,0-1 140,0 0 0,1-1 0</inkml:trace>
  <inkml:trace contextRef="#ctx0" brushRef="#br1" timeOffset="270">15367 10363 9502,'1'-15'0,"-1"8"0,0 0 143,0 1-29,0 1 154,0 0-123,0 1 28,0 1-60,-1 0-40,-1 1-27,-1 0 3,-1 1 3,0 1 12,0 0-12,0 1 7,0 1-9,-1 2 17,1 4-41,0 2 6,0 1-55,-1 4 25,1 0-1,0 2-13,1 1-13,0 1-5,2 0-56,0 0 0,1-2-13,1 1 32,2-3 14,2-1 39,3-1 18,1-2-32,2-2 29,0-1-56,0-2 41,1-1-53,0-2 37,0-2-9,0 0 8,0-2 0,0-1 54,0-3-37,-1-4 37,0-4-6,-1-3-22,-1-5 26,-2-3-32,0-6 2,-2-2-1,-1-4 1,-1 1 14,-2 0 41,0 5-22,-2 2 25,-2 3 37,-2 3-17,-3 2 81,-3 4-80,-2 3 36,-2 2-35,-2 3 15,-2 1-11,-1 2-35,-3 1 21,-1 2 6,-3 1-78,0 0 19,0 3-91,0 1 75,1 5 14,2 1 25,2 3 4,5 1 29,2 3 18,4-1-7,3 4-7,3-1-2,2 2 10,3 0 11,2 1-57,3-1 4,5 1-38,3-3 58,6 1-93,1-2 27,7-1-78,-1-4 72,6 0-90,0-3 44,4-2-91,1-2-244,1-3 81,1 0-186,2-1 215,0-1 148,0-1 66,0-3 75,1-2 0,-1-3 0</inkml:trace>
  <inkml:trace contextRef="#ctx0" brushRef="#br0" timeOffset="271">26578 10255 9502,'0'14'-253,"-1"-7"235,1-1 100,0 1 84,0-1 3,0-1 9,0 1-92,0-2 18,0 1-10,0-1-131,0-1 21,0 0-116,0 1-98,0-1 58,0 1-79,0 0 111,0 0 89,0 1 11,1 1 40,1 0 0,0 1 0</inkml:trace>
  <inkml:trace contextRef="#ctx0" brushRef="#br1" timeOffset="272">13724 10331 9502,'-4'-29'277,"0"17"5,1 4 66,1 1-40,0 2 260,2 2-219,0 5 57,2 3-200,1 8-150,4 4 19,-1 4-65,3 5-26,-3-2 27,1 6-53,-2-2 102,-1 4-426,-1-2 158,-1 2-320,0-4-129,1 2 168,0-5-189,1 2 224,2-5 169,1 0 115,0-4 73,2-1 97,1-2 0,1-1 0</inkml:trace>
  <inkml:trace contextRef="#ctx0" brushRef="#br1" timeOffset="273">4838 10432 9502,'-8'-28'-121,"4"16"292,-2 3 185,2 1-71,0 1-100,0 0 3,2 2-53,0 1 92,0 1 95,2 1-29,1 1 44,1 2-176,3 3 7,3 4-47,2 4-14,1 4-23,1 3 13,0 2-115,0 3 77,0 2-113,-1 2 92,-1 0-205,0 1 85,-2-3-148,-1 3 135,-3-4-81,0 2 67,-3-1-94,-2-1-147,-2 1 86,-4 0-159,-3-2 176,-3 3-160,-2-3 98,-2 2-9,2-3 151,-5 2 167,2-2 0,-2 1 0</inkml:trace>
  <inkml:trace contextRef="#ctx0" brushRef="#br1" timeOffset="274">16010 10481 9502,'0'-20'0,"0"12"201,0 1 1,0 2 136,-1 2 325,1 1-387,-1 3 283,1 4-429,0 6-140,0 3 50,-1 3-148,1 2 177,0 2-19,0-2 96,0 3-15,1-2-600,-1 1 127,2 0-428,0-3 384,1 1 204,0-2 102,2 0 80,1 0 0,2 0 0</inkml:trace>
  <inkml:trace contextRef="#ctx0" brushRef="#br1" timeOffset="275">13659 10614 9502,'-4'-5'-24,"3"1"175,1 2-20,1-1-36,2 0 13,3 0-2,3 0-47,5 0 9,1 1-19,5-2 15,0 1-72,4-1 35,-1 0-121,4-1 124,-2 1-136,2-2 95,-3 1-136,-1-2 47,-1 1 8,-3-1-12,-2-1 48,-3 1 21,-3-1 26,-3 0-15,-3 1 87,-1 0-10,-3 1 89,-1 1-64,-2 1-13,-2 0-64,-4 2 25,-1 0 84,-3 2 18,0 1 86,-1 2-76,0 4-96,0 3-37,1 3-78,0 2 81,2 3-114,1-2 59,2 2-107,1-1 33,2 0 2,1-1 21,1-1 28,1-1-29,1-2 59,0-2-76,0-2 71,2-1 23,0-3 19,3-1 2,1-2 90,2-1-53,1-2 94,1-1-87,2-4 99,1 0-60,0-1 98,1-1-40,-1 2 3,1 0-25,-1 3-22,-1 0-12,0 2-24,-1 1 50,1 3-5,-1 1-83,1 4 21,-1 2-114,1 2-7,-1 1 15,0 0-42,-1 1 73,0 0-70,-2-1 46,-2 0-70,-1-1 51,0-2 26,-3 0-16,0-3 43,0 0 93,-2-3 47,0 0 141,-1-4-65,0-2 22,-2-4-118,2-3 12,-1-3-71,1-3 35,1-3-288,0-3 77,2-2-184,3-3-253,3-2 185,2-1-252,3-2 376,1 4 125,3-1 140,2 5 0,2 0 0</inkml:trace>
  <inkml:trace contextRef="#ctx0" brushRef="#br1" timeOffset="276">10133 10471 9502,'-25'-8'-86,"14"7"18,1 2 68,1 1 0,1 4 0,1 3 486,2 5-70,2 1 313,1 4-402,2 0-102,0 3-147,1 0 42,2 2 37,1-1-37,2 2 26,2 0-331,-1 1-144,0-2-169,1 3 74,-1-4-218,1 2 215,-1-3-102,1 1 281,2-3 248,0 0 0,1 0 0</inkml:trace>
  <inkml:trace contextRef="#ctx0" brushRef="#br1" timeOffset="277">3650 10572 9502,'8'-20'-655,"-5"12"655,-2-1 0,0 2 216,0-1-21,-1 3 133,-1-1-70,0 2-34,-1 1 29,0 0-41,-2 1-41,1 1-85,0 0 10,-2 2-4,0 1-51,-2 4 19,-2 5-65,-1 3-56,-3 6 63,-1 2-92,-3 5 125,1 3-16,0 1 73,0 1-64,2 1 47,2-3-220,2-1 70,2-2-132,3-1 45,2-3 49,1-1-32,3-3 63,2-1-72,4-3 46,3-1-73,2-2-65,4-2 40,0-1-55,4-2 77,-1-1-25,4-3 109,-2 0-22,2 0 122,0-1 0,0 1 0</inkml:trace>
  <inkml:trace contextRef="#ctx0" brushRef="#br1" timeOffset="278">7471 10575 9502,'-4'-10'-869,"1"6"818,0-1 51,0 1 0,-1-1 220,0 1-42,0-1 152,1 0-109,-1 1-89,1 1-10,-1 0 42,0 1-1,1 0 39,0 1-46,0 0-102,0 0-26,0 1 7,-1 1-42,1 2 50,-3 2-16,1 3 12,-1 1 25,-1 2 20,-1 1-39,-1 2 67,2 1-53,-2 2 43,3 1-50,0 1-16,1 1 9,2 2-11,2-1 24,0 2-51,1-2-14,2 2 4,2-2 5,2 2 64,2 0-14,1 0 9,0-1-75,-1 1-11,0-1-25,-1 1-64,-2-2 59,-1 1-71,-2-2 66,-1 0-63,0-2 48,-2 1-67,0-3 66,-3 0-86,-1-1 48,-1-2-101,-1-1-87,0-2 36,-1 0-66,0-2 97,-1-1 124,-1-1 22,-1-1 89,-2 0 0,-2 0 0</inkml:trace>
  <inkml:trace contextRef="#ctx0" brushRef="#br1" timeOffset="279">4637 10568 9502,'-8'-23'304,"4"15"-107,0 3 177,1 2-46,2 1 56,-1 0-96,2 4 19,-1 1-161,1 6-131,0 2 27,0 3-102,2 4-98,-1 0 44,3 4-66,-1-2 91,1 2-154,1-2 45,-1 0-123,1-2-112,0 1 144,-1-2-160,1 1 186,-1-3-35,0 1 78,0-1 30,-1 1 86,2-1 104,1 2 0,1 0 0</inkml:trace>
  <inkml:trace contextRef="#ctx0" brushRef="#br1" timeOffset="280">13385 10654 9502,'-8'-6'458,"6"3"-252,1 1-78,1 0 19,0-1-19,0 2-145,0-2 24,1 2-121,1 0 106,1 0 36,2 1 40,1-1 15,1 1-93,2-1 22,0 1-79,1-1 37,0 0-16,1-1-7,-2 0 12,2-1-26,-3 0 2,0-1 20,-2-1-5,0 1 46,-2-1 1,0-1-3,-2 0 3,-1-2 2,0 1-10,-1-2 7,-2 1 60,-2 0-42,-1 1 48,-3 1-65,-1 2 66,-2 1 18,0 1 12,-3 2 71,0 1-72,-3 2 75,1 4-68,-2 3 43,1 2-10,0 3-1,2 1 29,1 2-70,2-1 28,2 1-34,2 1 12,4-3-3,0 1 17,3-1-82,2-2-112,2-1-28,3-1-42,4-1-203,2-1 104,5-2-172,1-3 182,2-1-237,0-2 92,3-1-201,-1-1 193,2-1 216,-2-1 51,3-2 129,-3-4 0,2-3 0,-1-1 0</inkml:trace>
  <inkml:trace contextRef="#ctx0" brushRef="#br1" timeOffset="281">10296 10735 9502,'-13'-2'-188,"9"1"308,2 0-22,1 0 81,1-1-83,1 0 12,1 0-20,4-1 28,4 1-86,2-1 60,3 0-56,1-1 66,0 1-200,1-1 56,-1 0-143,0 0 77,-3-1 30,0-1 41,-2 1-3,-1-2 66,-3 0-21,0-1 8,-3-1-12,0 0 58,-3-1-2,1 0 16,-2 0 20,0 0-64,-1 0 32,-1 0-34,-1 2 6,-2-1-2,0 1 7,0 1-6,0 2 11,0 1-5,-1 0 1,1 2-25,-1 0 15,0 2-20,-1 2 22,-1 1 71,0 4 10,0 1 10,-1 4-22,0 2-62,2 0 5,-2 4 1,4-2 160,-2 3-21,4-2 104,0 2-50,2-1-83,0 0 12,2-2-42,0 1-167,3-3 42,3 2-116,2-4 88,4 2-199,1-3 51,2 0-132,1-2 139,-1-1 80,2-1-7,0-1 51,0 0-569,2-2 170,-2-1-194,2 0 333,0-1 308,2 1 0,1 1 0</inkml:trace>
  <inkml:trace contextRef="#ctx0" brushRef="#br1" timeOffset="282">11995 10768 9502,'0'-24'113,"0"15"-34,0 0 134,0 1-21,0 1 87,0 1-108,0 0 53,1 2-98,2 1 46,2 1-41,2 1 14,2 1-10,1 1-26,1 0-74,0 3-5,1 1-41,0 2-87,-1 0 32,0 2-49,-2-1 37,-1 1-60,-1-1-3,-2 1-49,-2-1 78,-1 0 47,-1-1-22,0-1 42,-1-2 32,0 0 8,0-3 104,-1-2-66,1-2 79,-2-5-53,1-1-9,-1-3-27,1-2 7,0-2-176,0-1 59,0-2-119,1-1 92,0 0 74,2 0-2,0 2 43,4 1-172,3 3 39,2 1-149,2 2-49,0 2 180,3 1-63,0 2 213,1 0 0,0 1 0</inkml:trace>
  <inkml:trace contextRef="#ctx0" brushRef="#br0" timeOffset="283">26584 10536 9105,'0'11'583,"0"-6"-502,0-2 0,0 1-14,0-1 20,0 0-21,0 0 15,1 0-505,1 0 105,0-1-203,0 0 287,1 0 235,-1 0 0,1 0 0</inkml:trace>
  <inkml:trace contextRef="#ctx0" brushRef="#br1" timeOffset="284">9359 10610 9502,'-4'-22'100,"-1"13"-112,1 1 53,-1 1-96,0 1 81,2 1-254,1 1-125,1 1 40,3 4-16,1 1 329,4 6 0,1 0 0</inkml:trace>
  <inkml:trace contextRef="#ctx0" brushRef="#br1" timeOffset="285">11586 10643 9502,'-13'-13'-242,"7"8"242,0 2 0,0 0 301,1 2-46,0-1 224,1 2-269,0 1-56,0 1-103,2 3 31,-1 2 26,2 5 11,0 1-8,1 4-32,0 0-72,0 3-13,0 0-41,1 2 12,1-1 8,1 1-9,1 0 23,0-3-21,1 3-16,0-4 25,0 1-70,0-3 110,0 0-62,0-3 66,0 0-42,0-2 30,0 0-37,0-3 39,-1 1-27,0-4 18,-1 0-20,0-2-39,-1 0-27,-1-2 3,0-3 6,-1-1 61,-1-6-36,-1 1 24,-3-6-27,0 2 28,-3-5-8,-1 0 3,-1-3-5,0 0 0,-1-2 6,0 0-12,-1 0 56,2 0-31,0 1 32,1 1-39,3 1 78,1 1-14,2 1 82,2 1-81,1-1-4,2 2-33,1 0 9,4 1 48,1 1 16,3 1-5,0 1 1,1 2-46,0 1 20,0 1-17,-1 2-3,-1 1-2,0 2-11,-2 1 14,0 0-94,-2 1 20,0 1-89,-1 1 86,-1 2-6,-2 4 54,0 1-23,-3 4 19,-1 1-31,-6 3 26,-3 1-39,-3 0-53,-4 0-3,-1 0-53,0-1 70,-1-1 19,2-1 21,1-1 17,3-2-97,2-2 27,2-1-95,4-2 90,2 0-137,3-3 84,2-1-132,4 0 168,5-2 14,5-1 110,5-2 0,2 0 0</inkml:trace>
  <inkml:trace contextRef="#ctx0" brushRef="#br1" timeOffset="286">4428 10571 9502,'-1'-7'294,"0"5"3,0 1-45,-1 1 14,0 0-62,-1 2-14,0 0-123,-2 6-1,0 1-25,-3 5 51,0 2-175,-3 2 71,1 0-146,-2 2-155,0 1 122,-2 0-156,2 0 195,-3 1-72,2-3 83,-2 2-134,1-3 91,0 0-131,0-3 185,2 0-79,-2-1 209,0 0 0,-1 1 0</inkml:trace>
  <inkml:trace contextRef="#ctx0" brushRef="#br1" timeOffset="287">3970 10585 9502,'0'-10'64,"-1"6"29,0 1 42,-1 1 77,1 1 2,-1 0 0,0 1-4,0 3-61,1 2-16,-1 4 24,0 3-37,1 5 26,0 2-15,-1 3-20,1 1-91,0 2 11,-1-1-74,2 2 106,-1-2 15,1 1 15,0-3-313,0 0-272,0-2-124,0-2-27,0-1 304,0-2 173,0 0 86,2-1 80,1 0 0,2 1 0</inkml:trace>
  <inkml:trace contextRef="#ctx0" brushRef="#br1" timeOffset="288">12746 10617 9502,'-10'-5'-631,"6"3"594,1 1 37,0 0 968,2 0-597,0 3 730,0 0-874,2 6-50,0 0-152,2 2 15,0 0-91,3 1-67,-1-1 65,1 0-71,-1 0 94,0-1-116,-1 0 34,0-3-95,-1 1 81,-1-2-23,1-1 16,-1 0-55,0-3 119,0 1 27,-1-2 36,1-1-1,-1-1 18,1-2-39,0-3 41,2-2 38,0-2-26,1 0 95,1-1-74,0 2-17,0 1-2,0 1-32,0 1 167,0 2 12,1 2 90,-1 1-8,1 1-147,1 1 1,0 3-66,0 1 16,1 3-42,0 1 33,-1 2-32,-1 1-37,0 0 27,-2 0-91,0 0 69,-2-2-111,0 0 53,-1-1-109,-1-2 95,1-1-33,-1-1 20,0-1 17,1-2 34,-1 0 72,2-2-13,0-1-4,1-4-55,0-1 10,2-4-20,0-1 68,0-2 74,0 0 26,0-2 76,0 2-121,0 1 35,0 1-50,0 1 131,-1 3 74,1 1 38,-1 2-18,1 1-88,0 2-73,0 0 7,-1 2-26,2 0-124,-1 1 25,0 2-122,1 2 124,-1 2 26,1 1 41,-1 1 10,0-1-623,0 2 121,0-3-390,0 3 327,1-3-192,0 1 176,0-2-45,1-1 301,0 0 249,0-1 0,1-1 0</inkml:trace>
  <inkml:trace contextRef="#ctx0" brushRef="#br1" timeOffset="289">12517 10644 9182,'-8'-12'2,"2"7"174,0 1 25,-2 0-66,1 0 17,-2 2-32,0 0-11,0 0 11,-2 2-9,0 0 15,0 0-105,0 1 23,0 0-83,1 3-22,1 1 20,1 1-39,1 0 76,2 0-78,1 1 52,2-1-89,1-1 42,0 0 5,1 0 24,0-1 17,0-1 130,0-1-74,1 0 136,1-2-96,1 0 9,2 0-9,0-1-41,2 0-6,0-3 9,0 1 21,1 0 167,1 0-1,1 1 103,0 1-187,2 1-38,-1 2-68,0 2 32,1 3 38,-2 3 7,0 1-1,0 2-242,-2 1-126,0 1-142,-1 0 47,-1 1-119,0-2 167,0 0-186,-2-1 216,1 0-29,-1-2 190,-1-1-29,1 0 153,0-1 0,0 1 0</inkml:trace>
  <inkml:trace contextRef="#ctx0" brushRef="#br0" timeOffset="290">28226 10687 9502,'0'-11'-482,"0"7"552,0 0 160,-1 0-86,1 1-40,0 0-23,0 0-30,0 2-22,0-1 47,2 1-59,0-1 73,1 2-48,1-1 33,0 1-29,0-1 55,0 1-23,-1 1 23,0 0-30,-1 2-1,0 1-6,0 2 11,0 1-32,0 1-79,0 1-6,-1 1-74,1-1 12,0 2 36,0-1-30,-1 2 83,0-1-11,0 1 48,-1 0-31,1 1-30,-1-2-148,-1 1 8,1-2-71,-1 1-43,-1-2 70,0 0 9,0-1 101,-1 1 113,-2-2 0,0 2 0</inkml:trace>
  <inkml:trace contextRef="#ctx0" brushRef="#br1" timeOffset="291">4077 10685 9502,'-1'-15'487,"1"10"-356,0 1 0,0 2 110,-1 0 48,2 0 42,1 1 0,3 1-128,3 1-1,1 1-67,4 3 11,0 3-90,2 1 20,2 3-66,-1 2-113,1-1 35,1 3-55,1 0 76,1 1 74,0 0-36,1-1 57,0 0-407,0-1-32,0 0-267,-1-1 135,-1-2-85,0 1 206,-2-1-10,0-1 223,1 0 189,-1-1 0,1 1 0</inkml:trace>
  <inkml:trace contextRef="#ctx0" brushRef="#br1" timeOffset="292">9150 10685 9502,'-15'-5'-511,"8"2"409,-1 0 150,0 0 34,-1 1 44,-1 0 44,1 0-82,-1 1 41,-1 1-38,-1 0 57,1 0 3,-3 0 14,2 2-22,-2 1-63,1 0 19,-1 2-6,1 0-54,1 1 15,1-1-32,2 1 35,0-1-51,3 1 26,1 0-93,2-1 46,1 1-11,1 1 24,0 0 19,2 1-41,2-1-12,2 0-21,2-1 18,2 0 30,2 0 26,1 1-40,2-1 6,0-1 32,1 2-25,1-1 42,-1 0-27,0 2-2,-1-1 2,-1 2 7,-3 0-5,-2 1 13,-2-1-9,-3 2-66,-2-1 45,-2 2-55,-4 0 70,-4 0-3,-4 1 2,-5 0-11,0-1-145,-2 0 17,0-2-91,1-2 61,0-1 83,3-2-23,1-2 62,3-2-178,3 0 52,2-3-111,3 0 79,0-4 44,4-1 35,1-4 52,3 0 41,4-2 29,3 0 0,4 0 0,1 0 20,2 0-1,0 1-30,2-1 16,1 1 148,1 0-8,-1 0 117,2 0 97,-1 1-119,1 1 132,-1 2-129,0 1 3,-2 1-41,0 3 41,-4 1-1,1 1-19,-3 2 38,-2 2-68,-1 2-35,-3 4-4,-2 2-37,-1 2 26,-2 3-197,-1 0 60,-2 2-124,-1 1-177,-1-2 114,-3 4-187,-1-3 214,-3 1-99,0-3 94,-1 0-134,1-3 101,0-1-240,1-3 83,2-2-34,1-2 193,1-3 187,1-1 0,-1-1 0</inkml:trace>
  <inkml:trace contextRef="#ctx0" brushRef="#br1" timeOffset="293">9477 10768 9502,'-9'-1'-49,"5"-1"163,2 0 92,-1 0-27,2-1 101,-1 2-177,2 2 161,1 2-184,1 5-27,1 1 87,1 3-87,1 0 93,-1 0-150,0 2 41,-1-1-114,-1 0-38,0 0 37,0-1-59,-1-1 46,-1-2 17,0-2-8,0-1-7,0-2 12,0-2 36,0-2-37,0-3 61,0-5-40,0-2 39,1-3 35,0-3 18,2 1 5,3-2 93,1 3-60,1-1 93,2 2-82,-1 2 91,1 2-59,-1 2 88,-2 3-49,1 1 0,-1 2-34,0 0-6,-1 3-16,1 1-14,-2 3 39,2 2-35,-1 1-162,2 1 27,-2 1-127,3 0-171,-1-1 105,2 1-163,0-2 179,0 1-193,1-1 84,1-1-162,0-2 159,2-1 43,-1-1 144,2-2 0,0-2 148,2 0 0,-2-2 0,2-3 0,-2-1 0,1-5 0,-4-1 0,1-3 0,-3 0 0,-1-3 0,-2 0 0,-2 0 85,-2 1 23,-1 0 37,0 3-4,-2 0 136,-1 2-35,-1 2 111,-2 3-107,-1 1-54,-1 2 7,-2 2-48,1 0 87,-1 2-16,2-1 3,-1 2-90,1 1-68,0 2-72,0 1 83,1 1-65,1 0 45,1 0-91,0-1 78,1 0-62,1 0 31,0 0-16,1-1 49,0 0 74,2 0-8,0 1-1,2-1-62,2 0 9,0 0 3,2 2 54,-1-1 8,0 1 3,0 1 9,0 1-84,0 0 0,0 3-3,0 0-2,1 2-29,0 1-22,1 3-8,-1-2-55,1 5 40,-2-2-5,0 3-9,-2-1 78,0 1-37,-1 0 28,-2 1-63,0-1 10,-1 0-16,-2 0 14,-1 0-42,-3-2 57,-1 1-58,-1-2 72,-2-1-24,-2-1 16,0 0-21,-2-4 80,0-1-48,0-2 50,-2-3-60,2-3-71,-2 0-21,2-4 1,0-2 13,1-3 72,3-6 0,1-4 0,3-5-481,1-3 109,4-4-331,3-1 312,5-4-118,4 1 138,7-7 3,1 6 185,7-7 194,-3 5 0,5-3 0</inkml:trace>
  <inkml:trace contextRef="#ctx0" brushRef="#br0" timeOffset="294">27903 10705 9514,'1'-6'1189,"-1"4"-813,1 2 257,-1 2-548,3 4-11,-1 0-6,2 2-59,-1 1 26,1 0-68,-1 1 65,2-1-104,-1 0 47,1 0-103,0 0 86,0-1 33,0 0 19,-1-1 46,-1-1-278,0-1 82,-1 0-190,0-2 83,-1 0-227,-1-2 293,0-1-210,0-2 368,-1-4 3,0 0 1,-1-3 16,0 2-20,1-1 35,-1 0-59,1 0 75,1 1-77,0 1 144,0 0-39,0 0 101,1 1 62,1 1-57,1 0 71,0 2-59,0 0-7,1 1-3,-1 1 19,1-1-63,-1 2-10,1 0-21,-1 2 3,1 1-37,0 1 41,0 2-36,0-1-52,-1 2 16,0-2-96,0 1 88,0 0-72,0 0 54,0-1-72,-1 0 48,1 0 26,-1-2-11,-1 0 44,1-1-122,-1-1 21,0-1-119,0 0 93,1-1-22,-1-1 52,2-3 30,-1-1-32,1-1 50,1-3 43,-1 1-38,1-2 41,-1-1-51,1-1 83,-1 1-17,0-1 75,0 1 84,-1 1-39,1 2 67,0 0-77,-1 3 59,0-1-15,0 3 79,-1 1-83,1 1-38,1 1-8,-1-1-42,1 1-30,0 1-44,1-1 16,0 2 8,0 1-113,0 1 14,1 1-113,-1 0-178,0 2 121,1 0-158,-1 0 162,1 2-237,0-1 84,-1 0-187,1 1 185,-1 0-9,0 0 50,0-1-16,0 0 166,-1-1 89,0-2 83,0-1 0,0-1 0</inkml:trace>
  <inkml:trace contextRef="#ctx0" brushRef="#br0" timeOffset="295">27819 10701 9502,'-1'-9'-119,"0"6"121,-1 1 11,0 1 24,-1 0 41,1 0-53,-1 1 67,0 0-65,1 0 73,-1 0-44,1 0 32,0 0-38,-1 0 17,0 0 13,0 0-5,0 0 0,0 1-38,-1 1 19,2 0-32,-2 2-13,2 1-11,-1 1-7,2 0 10,-1 1 55,1 0-13,1 1 11,-1 1-75,1 0-53,1 1-29,0-1-34,1 1 49,2-1-2,-1 0 29,2 0 20,-1-1-90,1-1 36,1 0-122,0 0-14,0-1 17,0-1-40,1 1 82,-1-1 73,1 0 44,2 0 53,-1-1 0,2 0 0</inkml:trace>
  <inkml:trace contextRef="#ctx0" brushRef="#br1" timeOffset="296">7640 10899 9502,'-13'1'-87,"7"-1"139,1 1 141,-1 1-5,1 1-5,-1 1-66,1 1-45,0 0-1,0 2 11,0 1-21,2 1 3,-1 1-110,2 2 66,0 0-97,1 2 106,1-2-89,1 1 85,1-1-97,2-1 70,3-1-58,1-1 32,1-1-53,0-1-13,1-2-14,-1-1 19,-1-1 21,0-1 47,-2-2 14,0 1-26,-2-1-26,-1 0-35,-1-1 15,-1-1-12,-1-1 81,-1-3-27,-1-1 27,-4-1-31,-1-1 56,-1-1 3,0-1 15,-1 0 65,2-1-56,0 1 71,1 0-74,0 0 43,2 1-20,1 0 6,1 2 6,1-1-33,1 1-4,-1 0 23,2 2 7,0-1-3,2 2 16,1 0-31,1 2 61,1-1-45,0 2 48,1 1-14,-1 0 10,1 1 0,0-1-5,2 2 1,-1 1-33,3 1 45,1 2-45,1 1 8,1 1 10,0 1-5,0 0-120,2 2 24,-2-1-119,0 3 118,0-2-147,-2 2 97,-1-1-120,-3 0 33,-1 0 41,-2-2-37,-1 1 53,-2-2 70,-1 0 30,-2-2 20,0-1-32,-2-2-35,-1-1-24,-2-1 13,0-2 139,-1-2-26,1-3 116,-1-5-71,1-3-29,0-3-21,1-3-2,1-4-260,0-1 65,2-4-163,1-1 114,3 0-99,0 3 49,6 0-93,2 6 114,5 1 113,2 4 28,4 0 76,2 3 0,1-1 0</inkml:trace>
  <inkml:trace contextRef="#ctx0" brushRef="#br0" timeOffset="297">27321 10709 9834,'3'9'256,"-1"-3"-254,3-1 71,0 2-30,3-1 51,-1 2-80,2 0 12,0 1-97,0 0 11,0 0 1,-1 0-7,-2 0 54,0-1-101,-2 1 47,0 1-96,-3 0 90,0 0-165,-2 1 72,-2 0-105,-2 1 146,-2 0 65,-4 2 59,-1 0 0,-3 1 0</inkml:trace>
  <inkml:trace contextRef="#ctx0" brushRef="#br1" timeOffset="298">11895 10741 9502,'-18'-5'9,"9"1"209,2 1-16,0-1 1,-1 1-68,0 0 11,-1 0-15,0 2-31,0 0-15,-1 1-17,0 2 5,0 1-74,1 3 29,-1 2-80,3 1 100,-1 3 28,2-1 46,1 1-219,2-1-92,0 0-141,2-1 59,0-1 99,1-3 54,0 1 31,0-4 24,0 0 34,1-2-3,0-1 93,2-2-33,1-3 94,1-2-80,0-2 93,1 0-51,-1 1 89,1 0-71,-1 1 20,0 1-8,0 1-19,0 1-15,0 1-36,2 2-3,-2 0 17,2 0-42,0 1 30,0 1-25,0 0 34,-1 3-100,1 1 7,-2 1-107,0 1 111,0 1-19,0 1 79,-1-1-60,0 0-382,0 1 44,1-1-242,0-1 130,0-1 202,2 0 43,0-2 145,2 0 94,1-1 0,1 1 0</inkml:trace>
  <inkml:trace contextRef="#ctx0" brushRef="#br0" timeOffset="299">26856 10824 9133,'-7'0'357,"4"0"-368,1-1 46,1 0 26,-1 0 33,0 0 8,1-1-5,0 1-30,0 0 16,1-1-28,-1 0-11,1 0-3,0-1-19,0 1 28,0-1-32,1 0-5,0 0-7,0 0 7,2 0-1,0 0-25,0-1 1,0 2-52,0-2 95,-1 2-55,0-1 55,-1 1-54,0 1-113,0-1-71,0 3-105,1 1 0,0 3 1</inkml:trace>
  <inkml:trace contextRef="#ctx0" brushRef="#br0" timeOffset="300">27019 10790 9658,'-5'-5'822,"3"3"-622,1 1 157,-1 1-112,1 2 121,0 0-299,1 4 13,0 0-45,1 3-33,1 0 69,2 1-25,-1 0 38,0 1-62,1-1-31,0 2 13,0-2-104,0 1 104,0-1-114,1-1 114,-2 1-132,1-2 76,-1-1-124,0 0 122,-1-2-53,-1 0 63,0-2-129,0-1-45,-1-1 50,1-1-26,-1-2 176,1-4-1,-1 0 15,1-3-6,-1 1 6,0-3-29,0 2 38,0-1-44,0 1 45,0 1-23,1 1 25,1 1 33,-1 2-51,2 0 55,-1 2-65,0 0 46,0 2 8,0-1 35,-1 3-27,0-1-15,-1 3-20,1 1-7,-1 0 12,0 0-10,0 0 11,0-1-6,0 0 7,0 0-5,0-1-81,0-1 45,0-1-59,0-2 69,0-1 47,1-5-29,0 2 30,0-2-35,1 0 75,0 2-13,1-1 65,0 1 4,0 1-59,0-1 30,0 2-75,0 1 62,0 1-43,0 0 55,0 1-91,-1 0 47,1 0-43,0 0 50,0 1-69,0 1-5,-1 2-12,2 1 12,-1 0-97,1 2 23,-1-1-93,1 1-55,0 0 83,0 0-90,0 0 87,0 1-289,1-1 88,0-1-226,0 0 337,2 0 83,0-2 163,2 0 0,1 1 0</inkml:trace>
  <inkml:trace contextRef="#ctx0" brushRef="#br0" timeOffset="301">26873 10803 9502,'-11'0'19,"5"0"6,2 0 57,-2 1 11,1 2-2,0-1-55,0 2-27,1 1 13,1 1-7,0 1 41,1 0 2,2 1 2,0 1-29,0 0 42,0 0-59,0 0 27,2 0-3,1 0-39,1 0 42,1 0-115,0-1 57,1 1-126,1-2 120,-1 1-125,2-1 92,0-1-135,1 1 2,1-1 17,-1 0-44,1 0 90,-1 0-113,1-2 84,-2 1-20,1 0 94,-2-1 81,-1 0 0,0 0 0,0 1 0,1 1 0</inkml:trace>
  <inkml:trace contextRef="#ctx0" brushRef="#br0" timeOffset="302">27133 10875 9502,'-9'0'-838,"5"0"1150,1-1-146,0 1 3,0-1-68,0-1 11,2 0-54,-1-1-3,1 0-18,1 0 12,0 0-4,0-1-2,2 0-20,2 0 32,0 0 20,3 0 13,-1 0-8,1 1-50,0 0 31,0 0-44,-2 1 46,1 0-44,-1 0 32,0 1-25,-1 0-21,0 0 48,-1 1-50,1 0 54,-2-1-51,2 1-11,-2 0-3,2 1 6,-1 0-17,1 1-25,0 0 1,0 2 3,0-1 61,0 2-18,0-2 11,-1 1-53,1-1 0,-2 1-15,1-2 40,-1 1 9,-1-1 28,0 1-33,0 0-62,-1 0 45,0 0-45,1 1 63,-1 1-128,1-1 27,0 1-116,1 1 26,0-1 39,2 1-38,0-1 119,2 0 5,0 1 75,2 0 0,2 1 0</inkml:trace>
  <inkml:trace contextRef="#ctx0" brushRef="#br1" timeOffset="303">7200 10995 9502,'-13'0'-20,"6"0"104,2 0-3,0 0 42,2 0-42,2 0 31,1 0-41,3-1-61,6 0 7,3-1-81,5 0-75,2-2 48,4 0-101,2-2 139,2 0-204,3-1 114,-1 0-143,3-1 167,-2 1 66,0 0 53,0-1 0,0-1 0</inkml:trace>
  <inkml:trace contextRef="#ctx0" brushRef="#br1" timeOffset="304">14179 11012 9502,'-16'-15'29,"7"8"50,0 1-1,0-1 53,2 2 0,0 0 14,1 2-295,1 0 73,1 1-228,1 2 225,2 0 54,0 1-230,1 1 206,1 2-239,2 1 289,3 1 0,1 2 0</inkml:trace>
  <inkml:trace contextRef="#ctx0" brushRef="#br1" timeOffset="305">14315 10988 9502,'0'-11'128,"0"7"-54,-1 0 262,1 2-143,2 1 127,1 2-176,4 0-18,3 4 5,1 1-18,3 4 29,-1 0-40,3 3-24,-2 0-17,0 3-43,-2 0 64,0 2-48,-3 0 11,-1 1-13,-2-1 13,-2 2-153,-2-1 56,-1 1-145,-2-3-102,-2 2 92,-3-3-116,-1 0 133,-3-1-164,-1 0 54,-1-2-126,-1 1 222,1-2 103,-2 1 101,0 1 0,-1 0 0</inkml:trace>
  <inkml:trace contextRef="#ctx0" brushRef="#br0" timeOffset="306">25633 11033 9502,'-14'-17'318,"7"10"-14,0 1-113,0 1 126,1 1-90,0 1 118,1 1-148,1 1-8,1 0-69,0 1 25,1 1-25,1 1 37,0 3-37,1 2 26,1 4 32,0 3 28,2 0-12,1 4-24,2 0-45,0 3-17,0-1 23,-1 2-81,1 0-2,0 2-60,0-2-46,0 2 52,0-2-64,1 1 101,0-2-153,0 1 87,-2-2-115,2 1 54,-3-3 1,0 0-8,0-2-14,-2 0-69,1-2 38,-1-1-75,-1-2 93,0-2-24,0-2 30,0-2 6,0-1 80,-1-1-33,0-2 66,0-2-95,0-2 29,1-5-15,-1-2 154,1-5-22,0 1 135,0-4-1,2 1-32,0-1 25,2 0-54,1 1 28,0 2-31,2 2 61,0 3-30,1 2 28,0 1-39,0 3 0,-1 2-76,0 1 22,-1 0-17,1 2 25,-2 2-42,1 2 4,-2 3-29,0 1-154,-1 2 60,1 1-108,0 1 72,-1 0-362,1 2 95,-2 1-267,2-1-211,-2 1 560,1 0-298,2 1 590,0 0 0,2 2 0</inkml:trace>
  <inkml:trace contextRef="#ctx0" brushRef="#br1" timeOffset="307">13961 11041 9502,'1'-10'0,"-1"5"-11,0 0-12,0 0 46,0 1 5,0 0 58,-1 0 0,0 1 10,-1 1 18,-1 0 4,-1 0 2,0 1-11,-1-1-52,-2 1 0,2 1-10,-3 0-31,2 2 61,-2 2-36,2 2 43,-1 3-14,1 1-2,0 5 6,0-1-14,1 4-35,0 0-36,1 3 15,1 0-2,1 0 67,1 0-21,0 0 10,2-2-272,3 0 66,1-3-187,4 1 140,3-3-110,1-1 63,2-2-104,1-1-21,1-2 220,2-2-75,-1 0 222,3 0 0,0 0 0</inkml:trace>
  <inkml:trace contextRef="#ctx0" brushRef="#br0" timeOffset="308">27827 11057 9502,'-4'-9'227,"2"6"-45,-1 2-42,1 0 28,0 1-56,1 0-47,0 1-29,1 0 19,0 1-100,3 0 79,1 0-103,0 0 90,2-1-43,-1 0 63,1 0-44,0-1 38,0 0 3,0 0-11,-1 0 6,0 0 37,-1-1 22,0 0 8,0-1-16,-1-1-31,0 0-9,-1-1 38,-1 1 92,1-1 16,-1 1 75,0 0-90,-1 1 13,1 0-25,0 0 299,-1 0-231,1 3 249,0 1-372,1 3 53,0 1-84,0 2 8,0 2-42,0 0 23,1 3-11,-1 0 23,0 2 23,1-1-14,-1 3-139,0-1 22,0 2-96,0-2-52,0 2 71,-1-1-68,1 0 54,0 0 9,0 1-5,1-3-16,-1 2 37,1-2-19,0 0-11,-1-1 28,1 0-19,-1 0 65,-1-2-32,0-1 25,-1-1 28,1-1 39,-1-1-14,-1-1 61,1 0-39,-3-1 8,0-1-7,-3-1-122,-1 0 57,-2-1-52,0-1 77,-1 0-215,0-1 46,2-1-129,-1 0-139,1-1 140,-1-1-157,2-4 152,0-3-11,0-2 55,1-5 68,1-2 100,-1-5 113,1-4 0,-1-3 0</inkml:trace>
  <inkml:trace contextRef="#ctx0" brushRef="#br1" timeOffset="309">12123 11168 9509,'-32'-2'-93,"18"-1"12,1 1 104,3-1 48,1 0 36,4 0 26,1-1-97,2 0 44,1 0-51,4 1 70,1 0-9,5 0 18,4-1-18,3 1-3,3 0-2,2-1 0,2 1 5,2-1-44,-1 0-21,3 0-4,-1 1 5,2-1-10,-2 1-37,1 0 14,-3 1-78,0-1 53,-3 1-17,-1 0 14,-2 0 68,-4 1-24,-2 0 18,-3 0-164,-2 1-30,-3-1-128,-1 1-5,-4 0 21,-2 0 0,-4 1 1</inkml:trace>
  <inkml:trace contextRef="#ctx0" brushRef="#br1" timeOffset="310">12336 11124 9502,'-5'-15'-241,"2"8"173,1 2 334,1 0-44,1 1 100,0 1-118,0 1-131,0 0 29,1 1-24,1 1 4,1 2-2,1 3-9,0 2 26,-1 3-19,1 4 21,-1-1-73,1 5-7,1-2-15,-1 4 15,1-2 44,0 2 18,0-2-48,0 1-393,-1-2 52,0 0-254,-1-1 251,-1-1-57,-1-2 87,1-1 4,0-3 130,1 2 147,2-2 0,0 2 0</inkml:trace>
  <inkml:trace contextRef="#ctx0" brushRef="#br0" timeOffset="311">27376 11112 9502,'-3'-9'0,"1"6"118,0 1 385,1 1-209,1 4 205,0-1-427,3 5 0,1 0 26,1 2-12,0-1 62,0 1-62,0 1 60,0 0-116,1 2 31,-1 0-114,0 2-14,0-1 6,0 3-50,-2-1 93,0 1-211,-1-1 87,-1 2-137,-1-2-166,-1 2 145,-2-3-178,-1 1 205,-1-2-49,-1 0 80,2-3 19,-1 0 105,2-2 118,-1 0 0,1-1 0,-1 2 0</inkml:trace>
  <inkml:trace contextRef="#ctx0" brushRef="#br1" timeOffset="312">14174 11130 9502,'-11'-4'0,"6"3"0,0-1 144,2 1 7,-1 1 123,3 0-104,0 2-3,1 3-64,0 2 29,1 3-81,1 0-1,2 3-46,0 0 58,2 1-159,0-1 75,1 0-117,-1 0-87,0-1 113,-1-1-133,0-1 112,-1-1-26,0-2 35,0-1-43,-1-1-92,0-1 40,0-2-80,-1 0 160,2-1 64,0 0 76,1-1 0,1 2 0</inkml:trace>
  <inkml:trace contextRef="#ctx0" brushRef="#br0" timeOffset="313">26525 11156 8694,'0'-9'662,"0"5"-307,-2 1-91,0 0 45,-2 1-95,0-1-25,-3 2-43,0-1-15,-2 2 41,1 0 54,-2 1 24,0 1 21,0 2-135,-1 4 21,1 3-73,1 2 36,0 2-69,3 2-11,1 2-67,3 1-121,0 0 62,1 0-95,2 1 121,1-4 46,4 1 45,1-4-53,4 1-13,0-3-304,4 1 21,-1-3-119,2 0-71,0-2 145,0-1-102,1-1 138,1-1 182,-2-2 36,5 1 109,-3-1 0,3 1 0</inkml:trace>
  <inkml:trace contextRef="#ctx0" brushRef="#br0" timeOffset="314">27622 11283 9502,'-12'2'0,"7"-2"163,1 0 2,0 0 192,3 0-133,2 0-184,1 0-79,6 0-109,0 0-120,4 0 126,-1 0-129,2-1 128,0 0-112,1-1 60,-2-1-93,1 0 86,-1 0 124,-1-2-3,-1-1 81,1-1 0,0-2 0,0-2 0</inkml:trace>
  <inkml:trace contextRef="#ctx0" brushRef="#br0" timeOffset="315">26668 11307 9126,'-12'-4'171,"8"2"286,1 0-101,0 0-82,2 1 3,-1 0-61,1-1 38,1 1-87,0-1 64,2 1-176,1 0 85,2 0-85,2 0 37,0 1 25,2 0-25,0 2 28,2 0-54,-1 3-14,1 1-83,0 2-39,0 1 14,-1-1-65,1 2 111,-3-1 7,1 1 27,-1-1 29,-2 1-256,-2-2-110,-1 1-129,-1-2 26,-1 0 86,-1 0 119,0-1-44,0-1 75,-1-2 11,0 0 32,0-2 84,0 0 40,0-2-20,0-1 183,0-5-121,1-1 133,0-2-61,0-1 34,0-2-3,0-2 61,1-1-73,-1-1-40,2 0 30,0 2-77,0 1 307,1 2-115,-2 2 184,1 2-5,0 1-76,-1 2 48,0 2-19,0 1-153,0 2 34,1 1-98,0 2-93,1 3 14,0 2-31,1 2 44,1 1 57,1 2 14,1 0-10,0 1-294,1-2 53,1 1-222,0-1-127,0 0 129,-1-2-152,1 0 187,-1-1-173,0-2 80,-1-1-150,0-1 151,0-1-155,0 0 93,1-1-118,0-1 312,1-1 115,0 1 136,0-2 0,0 0 0</inkml:trace>
  <inkml:trace contextRef="#ctx0" brushRef="#br1" timeOffset="316">2816 11366 9502,'-4'-11'-781,"2"6"551,0 2 100,-1 1 20,1-1 78,-1 0 286,1 1-20,1-1 179,0 1-133,1 0-137,0 0 11,0 0-125,1 1 50,1 0-58,3 1 4,1 0 30,4 0-35,2 2 55,3 3-20,4 1 9,2 4-8,4 2-31,4 2-44,3 4-37,1-1 16,4 3-53,-4-2 109,6 3-52,-5-2 60,5 3-45,-4-3 30,1 2-41,-4-1 48,-1 0-73,-3-1-10,-3 3-17,-4-3 22,-2 4 37,-5-2 17,-3 1-30,-3-1-16,-4 0-35,-1-1 17,-5-1 55,-3 0 4,-6-2 36,-3-1-48,-5-1 32,-4-3 18,-3 0 2,-2-3-9,-2-3 43,1-2 16,-3-2 23,3-4-14,-1-2-55,2-5-7,1-4 11,3-4-95,0-4 33,4-2-85,2-4-15,4-1 27,2-3-55,5 1 94,2-2-12,5 4 31,2 0 3,5 4-56,4 2-20,3 3-43,4 2 0,1 2 67,1 1 43,3 2 48,-1-1 0,2 1 0</inkml:trace>
  <inkml:trace contextRef="#ctx0" brushRef="#br1" timeOffset="317">11755 11447 9502,'-2'-17'-120,"0"12"326,1 1-67,1 1-27,1 0-15,2 1-22,2 1 68,1 0-15,3 1 20,0 2-25,2 1-4,1 4-18,4 2 19,-1 3-25,3 1-42,-1 1 20,3 3-15,-1 0-67,2 2 38,-1 0-98,1 2 91,-2 0-140,1 2 77,-3-1-135,1 4 123,-6-4-51,0 3 63,-3-1-59,-3 1-62,-2-2 32,-2 0-58,-3-1 57,-2-2-149,-4-1 48,-4-1-118,-2-2 41,-5-2 164,2-3-12,-5 0 157,2-3 0,-2 1 0</inkml:trace>
  <inkml:trace contextRef="#ctx0" brushRef="#br1" timeOffset="318">12795 11561 9502,'-13'-17'-191,"7"10"488,-1-1-6,3 3 241,0-1-185,2 1-182,1 1-47,1 0-51,2 1 13,3 0-34,6-1 32,2 2-97,5-1 44,2 1-39,2 1 55,0 1 4,1 0-79,-2 3 25,1 1-107,-3 4-69,-1 3 46,-2 2-71,-3 2 46,-2 3-11,-3 1-1,-2 1-34,-1 1 78,-3-1-19,-1 2 9,0-4 21,-2 2-29,0-5 72,-3 1-46,0-4 35,-2-1 75,0-3 16,0-1 73,1-2 39,0-2-46,1-2 63,0-1-94,2-1 32,-1-2-20,3-3-9,-1-3 22,1-2-46,1-5 14,0 0-6,3-5 6,1 0-18,1-2 18,2-2-18,0 2 73,2 0 12,1 1 6,0 2 196,1 1-108,-2 2 139,1 2-88,-2 1 59,-2 3-3,-1 2 35,-2 1 11,-1 3-94,-2 0 78,0 2-56,-1 1-53,-1 5-65,-1 0-49,-1 8-9,0-1-109,0 6 58,1 0-131,1 1 122,2 1-236,2 0 109,2-2-164,5 1-123,3-3 135,5 0-168,1-3 197,3-1-315,2-2 130,2-2-236,1-1 250,1-2 77,-1-1 172,2-1 5,-1-3 131,3-1 0,-1-2 0</inkml:trace>
  <inkml:trace contextRef="#ctx0" brushRef="#br1" timeOffset="319">11460 11458 9502,'-23'-9'200,"13"6"-92,4 1 14,1 1-28,2 0-11,1 0 51,0 0-46,1 1 58,-1 0-158,0 2 32,0 1-127,0 4-45,-2 0 47,-1 4-53,-1 1 86,-2 1-153,-1 2 59,-2 1-111,1 0 4,-2 1 100,2-2-10,0 2 95,-1-2 88,0 3 0,0-1 0</inkml:trace>
  <inkml:trace contextRef="#ctx0" brushRef="#br1" timeOffset="320">11152 11481 9502,'-21'-7'-263,"11"3"358,1-1 267,2 0-148,4 1 1,0 0-80,2 1 28,0 0-43,1 2-8,1 0-47,1 0 25,3 2-79,1 1 110,1 2-68,1 3 81,2 0-127,1 4 24,1-1-99,3 2-76,-1-1 39,2 2-63,1-2 55,-2 1 105,1-1-44,-1 0 90,-1-1-180,-2-1-190,1-2-75,-2 0 41,0-1 174,-1-2 192,0 0 0,-1 0 0</inkml:trace>
  <inkml:trace contextRef="#ctx0" brushRef="#br0" timeOffset="321">26083 11553 9502,'-10'-6'420,"6"4"-200,0 2 2,0 0 72,0 0-85,0 0 19,-1 3-28,0 1-16,1 3-9,0 1-109,2 3 64,-1-1-75,1 2 102,1 0-37,0 1 26,0 1-15,1 1-87,0 0 15,0 1-79,0-1-42,1 1 28,0-2-67,2 1 91,0-2 17,2 0 23,1-1 25,1-1-128,0-1-60,2-1-59,0-1-1,1 0-11,0-3 74,1 0-88,0-2 122,0 0-53,-1-2 107,0-1-72,0 0 72,-1 0-35,0-1 25,-1-2-34,-1-2 110,-1-2-38,-2-2 99,1-2-87,-2-1 94,-1-3-63,0-1 99,-2-3-92,1 0-3,-2-2-35,0 0-4,-1 0-18,-2 1 15,-3 0-6,0 4-8,-3-3 31,1 5-33,-3-1 27,1 4-1,-2 0-16,2 3 10,-2 1-46,1 2 219,0 1-64,1 1 151,0 2-58,3 0-36,-1 1-26,3 2-22,0 1-34,1 3-30,1 4 66,1 1-53,0 1 58,2 1-47,0 0 29,2-1-108,1 1 26,4-2-88,1 0 79,2-1-238,4-1 92,-1-1-169,4-1-182,-2-2 130,3-1-175,0-1 228,3-1-269,-2-2 176,2 0-204,-1-1 357,2-2 136,0-3 107,1-4 0,0-2 0</inkml:trace>
  <inkml:trace contextRef="#ctx0" brushRef="#br1" timeOffset="322">8315 11534 9502,'-20'-7'-43,"11"4"-9,0 1 1,2 1 12,1 0 236,-1 0-30,1 2 135,-1 1-88,-1 3-78,-2 5-9,-1 1-40,-2 6 6,1 0-3,-3 5 14,2 0-22,-1 5 25,4-2-25,1 3 17,3-1-29,2 0 37,3-2-31,2 1-94,1-3-184,5 1-55,2-4-41,6 1-90,1-4 139,4 0-146,2-3 182,2-1-160,4-2 253,0-3-142,3-2 262,0-2 0,1-1 0</inkml:trace>
  <inkml:trace contextRef="#ctx0" brushRef="#br1" timeOffset="323">9783 11599 9816,'-30'-7'-142,"13"3"126,3-1 44,-1 0 17,3 1-59,-1 0 115,2 2-60,-1 0 56,2 0-43,-1 3-3,2 0-13,-1 3-27,1 4 63,1 3-33,-1 4 40,2 3 8,0 1-15,0 4 23,3 1-63,-1 1 15,3 1-16,0-1 20,1 0-20,1-1-47,2-2-29,1 0-29,3-4-2,3 1-4,1-5 15,3 0 32,1-4-18,3-1-3,2-2-25,2-3-21,1-2 31,2-1 9,-1-2-5,2-2 9,-2-2 15,0-3-23,-2-2 48,-2-2-15,-2-2 11,-3-1-16,-1-3 21,-4-2-16,-1-2 21,-3-3-24,-2 1-21,-2-4 18,-1 3-18,-2-2 72,-3 4-31,-4 1 30,-3 3-38,-2 3 67,-2 2 25,-1 2 0,-1 2 28,-2 1-101,1 2 39,-1 2-41,1 1 69,-2 1 13,3 1 17,-3 1-16,4 1 20,-1 1-54,1 2 65,1 3-23,1 2 22,1 3-5,1 1-6,2 2-32,1-1-5,1 3 15,2-2-18,2 2 12,1-2-2,2 0 1,1 0-148,2-2 30,2-1-104,3-1 82,4-1-95,5-1 42,3-2-81,5-1-136,2-1 86,7-3-134,1 0 144,4-1 133,3-1 35,1-2 76,3-3 0,1-2 0</inkml:trace>
  <inkml:trace contextRef="#ctx0" brushRef="#br1" timeOffset="324">4617 11694 10422,'-32'0'-609,"17"0"718,3 0 84,2 0-16,3 0-90,2-2-44,2 1 25,1-3-54,2 1 30,1-2 85,1-1 26,5 0 21,1-1-23,6 0 3,2-1-19,4 0-78,2-1-41,4 1-196,3-1-108,4 1 26,0 0-69,3 1 95,0 2 130,1 0-1,-2 0 91,1 0 0,-1-1 0</inkml:trace>
  <inkml:trace contextRef="#ctx0" brushRef="#br1" timeOffset="325">9096 11576 10700,'-14'0'-465,"8"0"274,2 0 423,0 0-106,1 0-41,0 1-41,0 1-4,-1 1-31,0 3 52,-1 3 19,0 1-3,0 4 15,-1 1-19,1 4 10,-1 0-106,0 2 41,1 1-146,-1 1 128,-1-1-93,0 1 74,-1-1-75,-2 1-145,-2-1 62,-2-1-120,-1 0 116,-2-2-95,0-1 54,-2-2-103,3-2 50,-1 0 137,3-4-2,1-1 140,2-2 0,0-1 0,0-1 0</inkml:trace>
  <inkml:trace contextRef="#ctx0" brushRef="#br1" timeOffset="326">11300 11617 9468,'0'-11'491,"2"6"-431,0 2-24,3 1-5,0 0 1,1 2 58,0-1-14,0 3 14,-1 0-54,1 4-11,-2 1-4,1 4-59,-1-1 19,0 4-2,0-2 2,-1 3-61,0-1 17,-1 1-111,1 0-70,-1 0 58,0-1-72,0-1 96,0 0-25,2 0 27,0-1 24,3-1 62,0 1 74,3-1 0,1 1 0</inkml:trace>
  <inkml:trace contextRef="#ctx0" brushRef="#br1" timeOffset="327">5367 11606 11263,'-16'6'754,"10"-2"-328,0 3 2,0 0-133,0 2-55,1 0 22,-2 4-139,1 1 36,0 2-195,1 3-82,-1 2-31,0 2-89,1 2 99,0 0-231,2 1 93,0-1-156,2 2 102,0-3-151,1 1 48,0-2-108,1 0 136,2-2 73,2 0 137,2-3 36,4 0 122,2-3 0,1 1 1</inkml:trace>
  <inkml:trace contextRef="#ctx0" brushRef="#br1" timeOffset="328">6046 11672 9923,'-9'-14'-42,"6"9"169,3 0 30,2 1 23,2 1-17,3 0-11,1 1 10,4 2 0,0 2-27,1 3-59,1 3-77,0 5-63,-1 2 39,0 3-101,-1 1 78,-1 3-83,-1 0 104,-1 2-188,-1 0 87,-3 0-145,-1 0-88,-1 0 101,-2-1-101,0-1 128,-2 0 134,0-2 33,-4 0 66,-2-1 0,-1 1 0</inkml:trace>
  <inkml:trace contextRef="#ctx0" brushRef="#br1" timeOffset="329">4933 11699 10432,'-26'-18'-672,"14"11"550,1 1 96,2 2 120,2 0-5,0 1-27,2 0-38,1 2 17,1 0 21,1 0-11,0 2 27,1 2 1,1 3 41,0 5 6,0 2 8,0 4-45,2 2 12,2 3-98,2-1-15,2 3-67,1-1-2,1 2 9,-1-1-27,0-1 31,-1 0-88,0-1 58,-3-1-64,-1-2 67,-2 1 35,0-3 29,-3 0 20,-1-2 33,-4-1-29,-4-1 25,-3-2-30,-3 0-1,-3-2 0,-3-2 0,-2-3 7,-2 0 1,-2-3 6,-2-1-4,0-2-88,1-4 15,2-1-84,0-4-42,4-2 31,0-2-75,5-1 112,2-2 39,4 0 66,2-3 29,2 0 0,0-2 0</inkml:trace>
  <inkml:trace contextRef="#ctx0" brushRef="#br1" timeOffset="330">8717 11704 9502,'1'-11'-205,"-1"6"15,1 0 375,0 1-19,2 0 255,1 1-141,3 1-16,0 1-85,1 0 13,1 2-61,1 2 14,0 2-10,0 4-54,1 1-123,2 4-15,-1-1-73,2 3 17,0 0 31,2 1-24,0 1 70,1 1-270,1-1 68,2 1-181,0-1-77,4 1 181,0-4-27,4 1 190,0-3 152,3-1 0,0-1 0</inkml:trace>
  <inkml:trace contextRef="#ctx0" brushRef="#br1" timeOffset="331">5762 11836 9502,'-36'-2'-327,"21"2"384,2 0 86,2 1-20,1 1-54,2 1-6,1 2 0,1 0 5,1 2-56,0 2-15,2 2-8,1 1 7,1 2 52,1 1-1,1 3-39,1-3-49,2 4 24,2-3-21,3 1 72,1-2 0,3 0-6,-1-2-22,2-2 12,-2-3-29,3-2 31,-1-1-90,1-3 12,0-2-82,0-2 75,-1-2-5,0-5 63,-2-1-20,1-5 18,-3 0 9,-2-2-3,-2 0 13,-2-4-20,-2 0 1,-1-3-2,-2 0 10,-3-3 41,-2 2-26,-3-1 30,-2 3-20,-2 0-18,0 4 23,-2 3-25,1 3 6,-2 2-5,-1 3 5,-1 2 68,1 1-18,-2 3 32,3 1-43,-3 0 30,3 2-42,-1 1 48,3 3-55,1 2 33,2 2-17,3 3 19,1 0-24,1 2 0,3 0 3,1 1-2,1 0 1,1 0 1,2 0 0,1-1-46,2 0-159,4-2 5,2 0-83,2-1-63,1-2 86,3-1-90,-1-2 76,3 0-7,-1-1 24,2 0 50,-1 0 82,1-1 81,1 0 0,0 0 0</inkml:trace>
  <inkml:trace contextRef="#ctx0" brushRef="#br1" timeOffset="332">13828 11752 9502,'0'-13'57,"-1"6"-7,1 1 107,-1-1 62,-1 1 1,0 1 73,-1 1-10,1 0-56,0 1 53,0 1-76,1 1 3,0 1-129,0 2 21,1 3-104,-1 2 103,1 2-5,0 2 52,1 0-25,-1 1-98,2 1-79,0 0-47,1 1-10,0 0-63,1 0 44,-1 0-58,0-1 49,0 0-45,-1 0 10,0-2-47,0 0-67,0-1 52,0-2-70,0-1 53,-1-1-78,0-2 6,0 0 55,0-2 107,2 0 166,0-1 0,2 0 0</inkml:trace>
  <inkml:trace contextRef="#ctx0" brushRef="#br1" timeOffset="333">10460 11840 9502,'-13'0'-125,"9"0"175,1 0-21,4-1 70,1 0-68,5-3 29,1 1-26,4-1-16,0 1 27,4-1-31,0 0 38,4 0-60,-1 0-15,4 0 0,-1 1 6,1-1-79,1 0 20,0 1-119,-2 0 9,1 1 31,-3 0-41,-2 1 102,-2 0 25,-2 0 60,-1 1 9,-2-1 0,0 1 0</inkml:trace>
  <inkml:trace contextRef="#ctx0" brushRef="#br1" timeOffset="334">6970 11920 9502,'-26'0'-1,"18"0"-15,2 0 120,4-1-114,1-1 82,3-1-92,4-3 12,3 1 49,5-1-10,3 0 54,5-1-42,-1 0-12,7 0 3,-2 0-80,6 0 35,-1 0-24,1 1 29,0 0 62,0 1-58,-1 0 34,0 2-204,-4 0-104,1 1-71,-3 1-20,-2 0 208,-2 1 83,-2 1 76,-2 2 0,0 1 0</inkml:trace>
  <inkml:trace contextRef="#ctx0" brushRef="#br1" timeOffset="335">6918 12096 9502,'-31'5'0,"24"-3"49,8-1-24,4-2 41,10-2-91,0-2 36,8-2-36,2-1 47,5-1 5,3-1-2,4 0 2,0 1-37,6-1-110,-2 2-1,6-1-86,0 1-81,4-1 172,0 1-90,2-1 206,0-1 0,0-1 0</inkml:trace>
  <inkml:trace contextRef="#ctx0" brushRef="#br1" timeOffset="336">2816 12147 9502,'-15'-2'-171,"9"1"171,2-1 98,1 1-5,1 0 52,1-1-161,2 0 38,2 1-147,3-2 80,4 0 47,6-2 34,3 1 29,5-1-25,4-1-30,5 0 10,4-1 2,4-1-19,3 1-31,3-1 4,1 2-8,3-1 73,-3 2-17,4 0 17,-7 2-226,5 1 57,-7 0-155,2 2-2,-5 0 183,-2 0-69,-3 2 171,-1 0 0,-2 2 0</inkml:trace>
  <inkml:trace contextRef="#ctx0" brushRef="#br1" timeOffset="337">3709 12503 9502,'-7'-13'-641,"1"8"728,-2 0 84,0 1-27,-1 1-32,2 0-25,-1 1 30,1 0-35,-2 1 0,3 0 0,-2 1 8,2 1-107,-1 2 36,1 2-103,0 3 97,1 2 3,0 3 50,1 1-5,0 4-69,1 1-29,0 3-5,1-1 5,1 2 78,0-2-26,1 1 24,0-2-96,1-2 70,2 1-67,4-4 77,1-1-12,5-1 9,2-5-15,4 0-31,0-4-28,4-2-36,0-2 27,3-3 15,-1-2 33,3-3 9,-1-3-17,0-3 12,-2 0-28,0-3 23,-4 1-50,-1-2 41,-5 1-29,-2-3 32,-5 1 1,-2-2-3,-2 1 5,-3-1 46,-2 1 17,-3 0 3,-3 2-6,-3 0-22,-2 2-11,-3 1 16,-1 3-19,-2 1-5,-1 1 6,-1 2-2,1 2-2,-2 1 1,1 1-1,-1 1 2,1 1-8,0 1 6,1 0-8,-1 1 38,2 1-22,-1 1 23,3 3-31,-1 1 2,3 2-2,0 2 2,4-1 57,1 2 2,2 1 57,2 0-51,2 1-2,1 1-43,2-1 16,0-1-9,2 0-63,2-1-20,4-2-8,3 0 20,3-2 58,2-2 4,2-1-23,2-2-268,1 0 35,3-2-171,0 0 82,3 0 200,-1 0-22,4-2 145,-1-1 0,3-1 0</inkml:trace>
  <inkml:trace contextRef="#ctx0" brushRef="#br1" timeOffset="338">3009 12450 9502,'-30'-3'-74,"18"2"-16,1-1-7,3 1 149,2 0 48,1-1 116,3 1-83,0-1-28,2 1-36,2 0-26,4 1 5,2 0 0,3 2-2,3 3-52,2 3 34,2 3-40,1 3 11,2 2-6,0 1-7,3 2 10,-2-1 41,4 3-26,-1-2 17,2 1-33,-3-3-93,3 1 10,-5-2-94,2 1 96,-5-3 21,-2 2 28,-3-3 22,-3 3-37,-5-3 31,-2 3-39,-4-2-2,-4 3 2,-5-2-1,-5 1 18,-6-1 73,-3 0-54,-5 0 55,-1-3-59,-1-1 55,0-3 20,3-3 2,-1-2-18,5-3-45,0-3-2,6-3 10,0-5-48,4-3 36,2-3-36,3-2 50,1-3-57,3 0-15,1-3-10,2 1 18,1-2 36,2 2 11,3-2-40,3 3-93,5-2 82,1 4-63,5-2 135,1 3 0,1-2 0</inkml:trace>
  <inkml:trace contextRef="#ctx0" brushRef="#br1" timeOffset="339">4367 12675 9502,'-8'0'59,"4"0"-17,3 0 33,-1 1-25,2 0 12,0 3-77,1 1 43,1 2-84,0 1 12,1 2 0,0 0 20,0 2 31,-1 1-27,0 0-6,0 2-14,-1 0 20,0 0 60,0 1-38,-1-1 20,1-1-256,-1 0 80,0-1-161,0-1 116,0-1 107,0-2 24,0-1 68,-1-2 0,1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3:29:41.945"/>
    </inkml:context>
    <inkml:brush xml:id="br0">
      <inkml:brushProperty name="width" value="0.075" units="cm"/>
      <inkml:brushProperty name="height" value="0.075" units="cm"/>
    </inkml:brush>
    <inkml:brush xml:id="br1">
      <inkml:brushProperty name="width" value="0.075" units="cm"/>
      <inkml:brushProperty name="height" value="0.075" units="cm"/>
      <inkml:brushProperty name="color" value="#E71225"/>
    </inkml:brush>
  </inkml:definitions>
  <inkml:trace contextRef="#ctx0" brushRef="#br0">19170 52 18912,'-12'-22'-6088,"7"14"5275,-1 0 555,2 4 425,1 1-23,1 0-150,1 1 321,1 1-280,2 1 629,1 1-213,4 4 45,-1 0-282,2 5-12,1 0-91,-1 1-167,1 1-167,1 3-248,-3-3 34,3 2-20,-2 0 255,2-1 87,-3-1 57,1 0 77,-1-1-149,-2 0 59,0-3-129,-1 1 104,-1-1 2,0-1 162,-2-1 4,0-1 101,-1-1 81,1-2 103,-1-4 90,0-2 1,0-8-114,0 0-68,0-6-92,0 1 9,1-2-77,0 1 32,1-1 8,2 4 185,1-1 55,0 3 135,0 1-56,-1 3 150,-1 2-85,1 1 188,-2 2-115,1 2 123,0 0-150,1 2-56,1 1-313,3 1-233,-1 4-285,4 1-217,-1 3-243,2 0-176,-1 2-54,1-1-166,-1 3 305,0-2-31,-1 3 369,-1-3-270,1 3 183,-2-2-186,1 2 230,1-1 301,0 1 84,2-2 188,1 0 0,1 0 1</inkml:trace>
  <inkml:trace contextRef="#ctx0" brushRef="#br0" timeOffset="1">18958 124 17158,'-20'-13'-3027,"11"9"2913,2 1 438,0 2 20,2 0 20,0 0-127,1 2 374,0 2-250,0 2 255,1 3-350,-1 3-130,0 1-144,-1 1-86,-1 2-52,1 0-239,-1 1 193,-2 2-74,1-3 300,-2 2-87,1-1 107,0 0-127,-1 0 58,2-1-70,-2-1-5,2-1-66,1-2-8,0-1 115,3-3-53,-1 0 100,1 0 1,0-2 0</inkml:trace>
  <inkml:trace contextRef="#ctx0" brushRef="#br0" timeOffset="2">18690 177 17158,'-10'-21'-4530,"4"10"3863,0 3 454,1 2 195,1 0 51,1 2-224,1 1 333,0 1-301,4 2 643,1 1-216,4 4 192,2 1-178,1 1 45,1 3-126,-1-1 37,2 2-99,-1 0-249,0 1 43,1 0-316,1 0 213,0 0-64,0 0-21,1-1 101,1 0-13,-1-2 170,2 1-44,-1-3 75,0 1-97,-2-1 91,3-1 52,-1 0-3,1 1 0,1-2 0</inkml:trace>
  <inkml:trace contextRef="#ctx0" brushRef="#br0" timeOffset="3">15114 198 9502,'0'-11'-573,"0"6"559,0 1 22,0 2 34,0-1 61,0 1-42,0 1 6,0 0-30,3 1-26,0 1 31,1 2-6,0 0 0,-1 3 2,0 1-25,-1 0 25,1 1-23,-1 2 24,-1 0-51,0 2 36,0 0-42,-1 0 18,0 2 18,0 0-19,0 0 23,0 0-71,0-1 9,0 1-66,0-1 62,0-1-88,0 0 51,0-1-96,0 1 27,0-2-24,0 0 51,0-2-11,0 0 105,1-2-10,1 1 39,3-1 0,0-1 0,2 0 0</inkml:trace>
  <inkml:trace contextRef="#ctx0" brushRef="#br0" timeOffset="4">17845 214 17572,'-6'-13'-4949,"2"8"4259,-1-1 518,-1 2 441,2 1-26,1 0-302,0 2 201,0-1-99,2 1 198,1 1 194,3 1-241,2 2 88,1 2-281,3 1 10,-2 1-173,1 1 46,1 1 0,-1-1-162,1 2 140,0-1-219,0 2 181,-2-2-81,2 3 108,-1-3-74,-2 3 24,1-2-9,-1 1 10,-1-1 88,-1 1 74,0-2 30,0 1 87,-1-2-27,-1 1 66,0-2 15,0-1 17,-1 0-69,1-1-5,0-1-104,-1-2 36,1-1 158,0 0 27,-1 0 384,1-1 26,0-1 275,0-1-119,-1-3-58,1-3-137,-1-2-323,-1-2-84,0-1-350,1-1-96,-1-2-152,0 1 41,0 1 90,2-1 198,0 2 151,1 2 190,2 0 103,0 2 172,-1 1 119,2 2 70,1 1 133,-1 1-39,-1 1-56,2 1-224,0 1-203,0 0-251,1 2-242,1 1-198,0 3-388,1 1-134,1 4-152,0 0 73,1 3 54,-1 0 57,1 0 115,-2 2 35,-1-2 195,0 2 92,-1-1 105,0 0 83,-1-2 46,-1 1 71,0-2 47,-2-1 83,-1-2 39,0-1 21,0-2-26,-1-1 11,0-2 282,-1-1-140,0-1 468,-1-2-307,0-3 199,0-3-177,0-3 91,0-3-58,0-2-99,0-1-63,0-1-302,1-1 90,0 2-27,2-1 151,2 1 165,2 3 87,1 0 167,0 1 6,0 3 62,-2 1-18,1 2 15,-1 1 61,-1 1-88,0 2-65,1 1-243,-1 1-120,2 0-187,-1 1-179,3 2-129,-2 2-342,3 2-129,0 2-242,1 0 51,-1 2 16,1 0 138,-1 1 106,1 1 62,-2-1 177,1 3-224,-2-2 186,0 2-183,-1-2 13,0 1 154,-2 1 97,2-2 191,1 0 213,0 1 1,3-1 0</inkml:trace>
  <inkml:trace contextRef="#ctx0" brushRef="#br0" timeOffset="5">15416 260 9502,'5'-14'-353,"-3"8"371,-2 1 9,0 0 17,0 1 25,0 2 25,0-1-39,0 2-30,0 3-3,0 0-1,-2 7-22,-2-2 2,-2 5-22,-1-2 4,0 2 58,-2-1-30,1 1 23,-3 0-67,2 0-4,-3 0-23,1-1 22,-1 2-105,2-3 47,-2 1-103,3-2 2,-1 1 51,3-3-60,-1 1 116,3 0 19,1-3 71,2 1 0,0-1 0,-1 1 0</inkml:trace>
  <inkml:trace contextRef="#ctx0" brushRef="#br0" timeOffset="6">15598 270 9502,'0'-14'0,"0"9"0,0 2-128,0 1 91,0 0-73,1 2 133,1 1 21,0 2 13,0 2-11,1 1 8,-2 2-10,-1 1-4,1 0 3,0 2-3,-1-1-52,0 3 40,0-3-40,1 2 59,0 1-50,0-2 35,0 1-44,1-2 46,-1 2-54,0-3-7,1 1-14,-1-2-27,0 0 22,0-1 3,0-3-3,-1 1 14,0-1 28,0-2-34,0-2 42,1-3-17,0-4 17,0-1-15,1-5 16,1 1-12,1-3-17,1 0 20,0-1-20,0 2 22,1-1 66,1 1-48,-1 3 50,0 0-11,1 3 13,-2 0 4,-1 2-11,1 3-49,0 0-1,-2 1 14,1 2-11,-1 0-15,0 2 14,0 1-9,0 3-25,0 2 41,0 1-42,-1 0 42,0 2-38,-1-1 20,0 1-27,0-2-4,0 2-9,0-3-8,-1 1 10,0-2-15,0 0 36,0-2-40,0 0 46,0-3 28,0 0 26,1-5-13,-1 1 6,3-8-26,0 2-12,1-6 15,0 1-23,1-1 5,0 1-1,1-1 14,0 2 52,-1 0-35,1 2 36,0 2-17,-1 1-24,1 1 27,-1 3-40,1 0-2,-2 1 0,2 0 5,0 2-1,0 1 69,-1 1-48,1 2 56,0 2-115,-1 2 50,1 1-53,0 2 64,0-1-146,-1 3 33,0-2-124,0 3 14,0-2 43,-1 1-55,0 1 125,1 0-1,1-1 77,0 2 0,1-2 0</inkml:trace>
  <inkml:trace contextRef="#ctx0" brushRef="#br0" timeOffset="7">15303 308 9502,'-3'-15'-224,"-1"9"164,0-1-130,-1 2 230,1-1 39,0 2-64,1 1 52,0 1-55,1 1 44,1 0-1,0 2-18,2 0 1,0 5 2,2 0-7,0 2 13,1-2-64,1 2 48,-1 0-61,2 1 63,-2 0-69,1 0-11,0 1-6,1 0 15,-1 0 55,1 0 4,1 0-2,0 0-145,2 0 16,2 0-93,-2 1 107,3-2 52,0 0 45,3-1 0,-1 1 0</inkml:trace>
  <inkml:trace contextRef="#ctx0" brushRef="#br0" timeOffset="8">22197 803 9502,'3'-20'416,"-1"13"-60,1 3-78,1 1-59,-1 2-10,2 0-41,1 1-75,1 1-27,-1 3-1,2 2 14,1 4-39,0 1 16,1 3-82,-2-1-5,1 3 49,-3-1-55,2 4 126,-2-2-340,-2 1 102,-1 0-222,-1 0 145,-1 1-210,-1 0 290,-1 0-206,-4 1 352,-3 0 0,-3 0 0</inkml:trace>
  <inkml:trace contextRef="#ctx0" brushRef="#br0" timeOffset="9">21820 871 9692,'0'-16'-601,"0"8"741,0 2 212,0 2-91,0-1-61,0 1-17,0 2-32,-1 0-42,-1 1 20,-2 2-16,0 1 34,-3 6-61,2 0-30,-3 6 5,2-1-128,1 4 91,0-1-119,1 2 119,3-1-117,1 1 83,3-4-120,4 2 74,3-1-108,3-2 57,4-2-96,1 1 5,0-3 46,1 1-25,-2-2 62,2-1 60,-4-1 14,4 0 44,-3-3 1,1 2 0</inkml:trace>
  <inkml:trace contextRef="#ctx0" brushRef="#br0" timeOffset="10">15151 893 12565,'-17'-1'-416,"10"0"340,-3-1 48,3 0 8,-1 1 28,2-1 7,0 1-24,2 0-19,0 1 224,2 0-118,2-1 156,3 0-148,2 0 32,2 0-56,2 0 92,1-1-32,1 1 5,1-2-7,0 0-69,1 0 5,0 0-38,0-1 4,-1 3 13,2-3 0,-2 1 3,0-1 18,1 1-36,-1 1 5,-1-1-64,0 2 29,1 0-42,-2-1-12,1 1 43,-1-1-51,0 1 56,-2 0 4,0 0-7,-1 0 9,-3 1-31,1 0 1,-1 0-11,-1 0 2,-1 0 21,1 0-22,-2 0 32,3 0-28,-1 0 58,0 0-23,1 0 33,0 0-59,-1 0-12,0 0-1,0 0 9,-1 0-126,0 0-83,-3 0-63,-1 1 85,-4 1 139,2 2 97,-3 1 0,1 2 1</inkml:trace>
  <inkml:trace contextRef="#ctx0" brushRef="#br0" timeOffset="11">22754 863 9502,'-6'-1'-410,"4"0"569,0-1 1,0 1-28,1 0 35,-2 0-7,1 0-45,0 0 59,0-1-64,-1 2 12,1-1-4,1 1 6,-1 0-8,0 0 63,1 0-144,3 0 78,1 0-123,7-1-1,1 1-26,3-1 6,2 1-1,-1-2 16,3 1 27,-2 0-35,2-1 41,-2 1 13,2-1-15,-2 0 11,2 1-2,-4 0-7,0 0 7,-1-1-9,-3 1-2,0 1 0,-3 0 6,0 0-2,-2 0 28,-1 0-19,-1 0 21,0 0-42,-1 0 21,1 0-21,0 0 18,-1 0 35,2 0-26,-3 0 24,3 0 33,-1 0-50,1 0 53,-1 0-63,2 0 35,-3 0-28,2 0 36,-1 0-39,1 0 18,-1 0-11,1 0 17,-2 0 6,1 0 2,-1 0 1,1 0-7,0 0-26,-1 0 22,0 0-69,-1 0 103,1 0-87,-1 1 78,-1 0-22,1 1-26,-1-1 21,0 1-29,0 1 21,0-1-11,0 0 16,1 0-15,-1 1-18,2-1 16,-2 0-3,1 0-38,-1 0 39,1 1-41,0-1 41,0 2 0,-1-1-10,1 1 9,-1-1-57,1 1 44,-1 0-44,1 1 47,-1 0 1,0-1 0,0 1 2,0 1-5,0-1-3,0 0 1,0 0 1,0 0-31,0 0 22,0-1-21,0 0-2,0 0 24,0 0-25,0 0 29,0-1-16,0 0 12,0 0-16,1 1 14,1-1-20,-1 0 14,0 0-18,1 0 11,-1 0 1,0 1-2,0-1 6,-1 1-3,1 0 2,-1-1-3,0 1 0,0 0 4,0 0-4,0 1 4,0-2 0,0 2-1,0-2 2,0 2-2,0-2 4,0 2-4,0-3 4,0 3 0,1-1-3,-1 0 4,1 0-4,0 0-2,0 0 2,1 0-1,-2 0 2,2 0 0,-1-2 1,0 2-2,-1-1 1,2 1 0,-2-1-1,1 0 1,-1 1 13,0-1-10,0 0 11,0 1 26,0 0-28,0 1 30,0-2-36,0 2-8,0 0 7,0-1-6,0 1-3,0-1 7,0 0-8,0 1 13,0-1 0,0 0 1,0-3-1,0 3 1,1-2 0,0 1 0,0 0-2,-1-1 0,0 1-4,0-1 2,1 0-1,-1 1-8,0 0 6,0 1-5,0-1-26,0 1 25,1-1-27,-1 1 34,0 0-6,1 1 3,0-1-6,-1-1 5,1 1-1,0 0-2,0 0 1,0 0 18,0 0-14,0-1 15,-1 1-20,1 0 19,-1 1-14,1 0 15,-1-2 8,1 3-17,-1-2 20,1 2-20,0-3-1,0 3 5,0-1-5,0 0 3,0-1-19,0 2 13,0-1-12,0 1 30,0-2-11,-1 2 10,1-1-14,-1 1 15,1-1-12,-1 1 13,1-1-21,0 1 5,0-2-4,0 2 8,0 0-11,0-1 9,0 0-10,0 0 12,0 1-12,0-1 10,0 0-12,0 1-2,-1 0 7,1-1-9,0 1 11,-1 0-8,1 0 4,-1-1-8,0 1 8,1 1-1,0-2 0,0 2 2,0 0 6,-1-1-5,1 1 6,-1 0-7,1-1 0,0 1 1,-1 0 0,1 0 13,0-1-9,0 2 10,-1-1-12,1 0-4,0 0 2,0 0-2,0 0-3,0 1 7,0-1-7,0 1 7,-1 0-5,1-1 2,0 1-3,-1 0 3,1-1 0,-1 2-2,1-3 1,0 3 1,0-1 0,0-1 0,-1 1 0,2 0 20,-2-1-14,0 0 16,1 0-23,1 0 3,-1 1-2,0-1 3,0 0-6,0 0 6,1-1-6,-1 2 7,0-1-14,-1-1 10,1 0-10,0 1-4,-1-1 12,1 0-15,0 1 17,0 0-22,0-2 16,-1 2-20,2 0 21,-1 0-3,0 0 1,0 0-1,0-1-3,1 2 1,-1-1-1,1 0 2,0 0 17,0 1-14,0-2 14,-1 2-16,1-1 9,-2 1-5,1 0 6,-1 0 17,0 0-18,0 1 20,0-1-20,0 2 3,0-3-2,0 3 2,0-2-37,0 1 27,0 0-27,0-1 33,0 1-31,0-1 21,0 2-24,1-2 26,-1 1 2,1 0-6,0 0 4,-1 1 15,0-2-9,1 3 9,0-2-15,-1 2 17,0-1-12,0 2 17,0-2-4,0 2-10,0-1 13,0 1-11,0-1-3,0 0 4,0 0-4,0 0-13,0 0 10,0 0-10,0 0 13,0 0 0,0 0-1,0 1 0,0-1 0,0 1 21,1-1-15,-1 1 16,1-2-1,0 2-14,0-1 15,1 1-17,-1-1 7,1 0-3,1 0 4,-1 1-23,1-2 12,-1 2-12,1-1 17,-1-1-11,1 1 7,-1 0-9,0 0 12,1 0-23,-1 0 16,0-1-21,-1 1 26,0 0-7,1 0 5,-1 0-5,0 0 40,1 0-30,-1 1 31,0-1-32,0 0-3,0 0 7,-1-1-6,2 2 4,-1-2-3,0 2 7,0-1-9,1 0 2,-2 0-4,2 0 3,-1-1 0,-1 2 4,2-2-5,-1 1 4,0-1-9,1 1 4,0-1-5,0 1 1,0-2 5,0 2-4,0-2 4,0 1 1,0-1 0,0 1 0,-1-1-4,2 0 5,-2 0-5,1 1 6,-1-1-4,1 0-1,-1 1 1,0-2 0,1 1-1,0-1 2,0 1-1,-1 0-1,0-2 1,2 1 0,-1-1 0,1 2-27,0-1 19,-1-1-21,0 1 28,1 0-1,-2-2 0,0 2-3,1-1-7,0 1 4,-1-1-7,1 0 9,1 1-24,-2 0 16,2-2-18,-2 2 34,2 0-9,-2-1 9,1 2-11,-2-1 16,2 0-11,-1 0 11,1 0-6,-1 0-6,0 0 6,0 2-9,0-1 16,0-1-11,1 2 14,-1-2-14,0 2-14,1-2 11,-1 2-12,1-1-14,-1 0 20,0 1-21,0-2 25,1 2 13,0-2-11,-1 1 9,1-1-13,-1 1 1,-1-1-4,1 1 2,-1-1 38,1 0-27,-1 0 32,0 0-38,0-1 15,0 1-11,0 0 16,1-1-13,-1 0 3,1 0-1,0-1-1,0 1-17,0 0 12,1-1-13,-1 1 12,0-1 2,0-1-3,0 1 3,1-1 0,-1 1 1,0-2-1,0 1-1,0 1 29,0-1-20,1-1 22,-1 2-27,0-1 1,1 0 0,-1-1 1,1 2-4,-1-1 4,0 0-3,0-1 5,0 0-44,0 2 32,1-2-32,-2 1 34,2-1 3,-2 0-6,1 1 6,-1 0-1,1 0-1,-1-1 0,0 1 8,0 0-8,1 1 9,-1-2-10,0 2-10,0-1 7,1 1-6,-1-2 10,0 1-27,1 0 21,-1 0-22,1-1 19,0 0 4,-1 1-7,1-1 9,-1 0 10,0 0-9,1 0 9,-1 1 5,0-1-14,0 1 15,0-2-18,0 2 11,0-1-7,0 1 8,0-2-22,0 1 10,0 0-10,0 0 15,0-1 2,0 1-2,0-2 3,0 2-3,0-1-31,0 0 20,0 0-27,0 0 48,0 0-14,0-1 14,0 0-18,0 1-3,0 0 4,0 0-5,0-1 13,0 1-6,0-1 6,0 0-7,0 0 18,0 0-12,0 0 14,0 1-16,0-1-4,0 0 2,0 0-4,0 0-14,0 0 14,0-1-14,0 0 18,0 0 2,0 1-3,0-1 3,0 1-3,0-1 0,0 0 0,1 1-1,-1-1 1,0 1-2,1-1 1,-1 1-1,0 0-46,1 0 32,-1-2-33,1 3 59,0-2-10,-1 2 12,0-2-19,1 1 29,0-1-20,0 1 20,-1-1-26,1 0 25,0 1-17,0-1 24,0 1-12,0-1-8,0 0 13,0 0-16,-1 0 6,1 1-4,-1-1 8,1 1-8,-1-1-35,0 0 24,1 1-77,-1-1 71,0 1-36,1-1 57,-1 0-25,0 1 24,0-1 229,1 0-151,0 0 169,-1 0-220,-1 1-23,-2-1-47,-2 0 45,0 0-46,-1 0-128,-1-1 44,1 2-127,-1-1 88,-1 1-226,-1 0 50,-3 1-149,-3-1 166,-3 3-146,-4-1 80,-1 2-123,-5-1 272,3 0 115,-2 1 127,2 0 0,0 0 0</inkml:trace>
  <inkml:trace contextRef="#ctx0" brushRef="#br0" timeOffset="12">15277 887 9502,'-7'0'-291,"4"0"288,2-1 23,1 0 2,0-1 23,0 0-27,0 0 9,0 1-62,1-1 98,1 1-51,1-2 60,1 1-54,0 0-5,1 0-12,0 0 11,0 1 44,0 0-15,1-1-43,2 0-14,-1 1-41,3 0 40,0-1-33,2 1 62,0-1-29,2 1 29,-1 0 12,1-1-18,0 1 16,0-1-12,-2 1-6,0 0 6,-3-1-7,0 2-13,-1-1 17,-3 1-18,0 0 23,-1 0-11,0 0 6,0 0-10,-2 0-6,1 0 10,0 0-12,1 0 15,0 0-30,0 0 19,-1 0-22,2 0 26,-1 0-19,1 0 11,-2 0-14,-1 0 90,0 0 104,0 0-113,-3 0 97,0 0-191,-4 0 2,-1 0 37,-3 0-48,2 0 47,-3 0-23,0 0 2,-2 1-6,1 0-14,-3 1 27,1 0-22,-2 0 23,0 1 4,-3 0-5,2 0 1,-2-1-2,1 1 26,-1 0-19,2-1 20,-1 0 18,3-1 11,0 0 2,0-1-8,4 0-36,0 0 6,3 0-2,0 0 55,2 0-41,1 0-22,2 0-5,3 0-60,2 0 62,7 0-7,-1 0 0,4 0 57,-1 0-43,2 0 45,-1 0-42,2 0-4,-1 0 11,1 0-8,-2 0-36,1 0 27,-1-1-20,-2 1 36,-1-1-116,-2 1 20,-2-1-119,0 1-37,-2 0 31,-1 0 24,-2 0 91,2 1 98,0 0 0,0 0 0</inkml:trace>
  <inkml:trace contextRef="#ctx0" brushRef="#br0" timeOffset="13">15345 930 11445,'-3'-14'-1008,"2"6"658,-1 0 127,0 2-38,0-1 223,0 1 10,0 0 125,0 0-73,1 1 37,-1 1-2,2 1 40,-1 0-15,0 1 81,0 0 131,1 1-160,-1 0 135,0 3-225,0-1 91,1 5-54,0 0 43,0 3-81,0-2 7,0 3 14,0 0-85,0 1 64,0 0-136,0 3 106,0-1-59,0 0 78,0 2-32,0 0 16,1-1-19,0 2-48,0-1 49,1-1-52,-1 0 47,1 0-36,-1-1 18,1 0-24,0-3 18,-1 1 20,1-2-21,-1 1 19,0-4 3,0 2 3,0-2 17,-1 0 8,0-1-42,0 0 34,0-1-34,0-1-143,0 0 59,-1-1-108,0 1 136,0-2 118,-1 0-78,0 0 28,3-2-112,0-1 1,3-2 0</inkml:trace>
  <inkml:trace contextRef="#ctx0" brushRef="#br0" timeOffset="14">22056 895 9502,'0'-21'481,"0"14"-293,-1 3 207,0 2-233,1 4 134,-1 1-217,1 7 66,1-3-135,2 5 42,0-3-124,2 3 124,0-2-279,1 2 134,0-2-200,-1 2-162,0-2 154,1 1-210,-1-1 240,0 1 143,-2-2 65,3 2 63,-1-3 0,2 1 0</inkml:trace>
  <inkml:trace contextRef="#ctx0" brushRef="#br0" timeOffset="15">19759 1084 9502,'-1'-12'92,"1"7"99,0 2 196,-1 2-97,3 2-30,1 1-190,4 7-99,1-1 112,2 2-80,0 2 31,1-2-6,1 2-167,-1 0 105,-1 1-121,0 0 75,-2 0-151,-2-1 30,-1 2-130,-2-1-118,-1 1 287,0 1-142,-4 1 304,-1 0 0,-3 2 0</inkml:trace>
  <inkml:trace contextRef="#ctx0" brushRef="#br0" timeOffset="16">18226 1108 9502,'-1'-18'-137,"0"12"269,1 2 241,-1 2-89,3 2 133,1 2-325,4 2-38,1 3 35,3 2-22,0-1-37,1 3 13,0-1-88,0 2 25,0 0 7,-1 0 35,-2 1-21,0-1-115,-2 3 2,-3-1-112,-1 0 108,-1 2-203,-2-1 68,-2 1-63,-2-1 157,-4 1 157,-2 1 0,-1 0 0</inkml:trace>
  <inkml:trace contextRef="#ctx0" brushRef="#br0" timeOffset="17">19443 1131 9502,'0'-12'-257,"0"6"65,-2 2 102,0 0 213,-1 2-6,0 0 156,0 1-133,0 0 5,1 1-62,-2 1-7,1 1 35,-1 3-36,1 3 31,0 2-62,0 3-3,2-1-11,-1 3 20,1-1-58,1 1 21,-1-1-92,2 2-43,1-3 26,1 1-41,4-1 45,1-2-105,1 1 23,1-4-70,1 2 5,2-4 79,-1 1 9,2 0 76,2-1 75,-1-1 0,0 1 0</inkml:trace>
  <inkml:trace contextRef="#ctx0" brushRef="#br0" timeOffset="18">17967 1179 9502,'-2'-16'-234,"0"9"52,0 0 93,1 0 200,-1 1-3,0 1 152,-1 1-93,0 1-16,0 0-36,-1 1-13,1 1-41,-1 0 22,-1 2-24,0 1-21,0 3 12,0 2-28,0 4 28,0 2 35,2 1 17,-1 3-21,4 1 19,-1 1-330,1-2 64,1 0-200,0-1 176,4 0 16,3-2 42,1-3-53,3 2-100,1-5 168,2 1-82,2-2 199,1 0 0,0 0 0</inkml:trace>
  <inkml:trace contextRef="#ctx0" brushRef="#br0" timeOffset="19">19638 1197 9502,'5'-20'-289,"-3"11"442,0 2 110,-1 0-68,0 2 54,-1 1-60,1 1 123,-1 0-158,0 4 22,0 1-203,0 4 37,0 2-42,0 3-91,0 0 63,0-1-84,1 3 97,0-2-53,0 1 41,1 0-87,-1 0 64,2-2-214,-1 1 65,2-2-146,0 1 223,0-3 57,2 1 97,1 0 0,2 0 0</inkml:trace>
  <inkml:trace contextRef="#ctx0" brushRef="#br0" timeOffset="20">18126 1187 9502,'0'-17'-134,"0"12"193,0 0 86,0 2 206,0 1-94,0 3 15,1 2-211,1 5-18,0 0-117,1 2 85,0 0-117,0 1 117,1 0-87,-1 1 87,-1 0-117,1-1-119,0 1 26,1-2-82,-1 1 113,0-2-129,-1 1 194,1-3-129,1 2 232,1-1 0,0 0 0</inkml:trace>
  <inkml:trace contextRef="#ctx0" brushRef="#br0" timeOffset="21">21120 1359 9502,'0'-15'-141,"0"9"448,0 0-120,0 2-41,0-2-24,2 2-44,0 0 62,2 1-109,2 0 74,-1 0-71,4 2 81,0-1-8,0 2 9,2 0-64,1 0-130,-1 1-7,2 2-54,-2 1 22,1 0 74,-1 3-58,-1 0 66,-1 0-58,-1 2 37,-2-1-51,-2 0-10,-1 1 61,-1 0-32,0 0 78,-2 0-73,0 0-1,-1 0-25,-1-2-11,0 0 59,-1 0-15,1-4 11,0 1 120,1-2-7,2-4 77,1-1-22,2-7-68,2-1-11,2-2-9,-1 0-23,1-3 87,0 0 39,0 0 42,-1 0 135,1-1-78,-2 3 46,1 0-51,-1 1 86,-2 1-4,0 3 46,-1 1-51,-1 2-38,-1 2-31,1 2-103,-2 0-67,0 4-63,0 1 25,0 7 18,0 0-32,0 6 71,0 0-252,0 2 131,0 1-176,1 1 125,1-1-190,1 1 65,2-3-145,3 1 123,1-1-154,4-1 41,1-3-103,2 1 233,4-3 124,2 0 109,3-1 0,1 0 0</inkml:trace>
  <inkml:trace contextRef="#ctx0" brushRef="#br0" timeOffset="22">16388 1337 17920,'0'-11'-3884,"0"6"3344,0 1 318,0 1 54,0 0 53,0 1-248,0-1 253,0 0-193,0 1 314,0 0-59,-1 0 8,1 0-183,-1 0 20,0 0-93,0 1 60,0 0 90,0-1-62,1 0 83,-1 0-102,0 0 137,0 0 28,0 1 57,-1-1 26,1 0-49,0 1 183,0-1 26,0 1 255,-1 1 110,1 0 183,-2 0 213,0 0 5,0 0-12,-1 0-100,0 0-76,-1 0-60,0 0-89,0 0-177,0 1-97,1 1-12,-2 0-49,1 0 111,0-1-139,0 1 23,-1-1-134,0 1-64,0-1-43,0 0-107,-2 0-2,2 1-101,-1-1 122,0 0-66,1-1 136,0 0-122,0 1 72,2-1-37,-1 1 54,4-1 52,-2 1-54,1-1 151,1 0-27,0 1-70,0 0 31,0 0-421,1 0 238,-1 1-304,0-1 279,0 0-102,1 1-301,-1-1 328,1 0-503,-1 1 740,1 0-476,-1 0 394,1-2-293,-1 3 206,0-1 307,0 0-124,0 0 388,0 1-533,1 0 430,-1-1-271,-1 1 257,1-2-69,0 1-21,0 0-74,-1-1 134,2 1-52,-1-1-71,0 0 20,1 0-252,-1 1-127,1-1-109,0 1-138,0-1-110,0 1 212,0-1-105,-1 0 189,1 1-54,0 0 130,0 1 25,0 0 152,0 0 28,0 0-174,0 0 90,0 0-255,0 0 234,0 1-58,0-1 127,0 1 28,0-1 34,0 0-24,0 1 30,0 0-10,0 0-18,0 0 20,0 0-23,0-1-7,0 1 8,0-1-6,0 1 9,0 0-3,0-1 7,0-1-4,0 2-99,0-1 56,1 0-139,-1 0 49,0 1-5,1-2-62,-1 1 132,0 0-22,0 0 167,0 0-37,0 0 114,0 1-26,0-2-20,0 1 80,1 0-231,-1 0 88,0 0-226,1-1-7,-1 1 29,1-1-138,-1 0 206,1 0-188,-1 1 324,1-1-119,-1 0 271,0 0-16,0-1-24,0 2 135,0-1-201,0 0 74,0-1-181,1 1-115,-1 0 58,0 0-59,0-1 131,0 1-2,0 0-1,0-1-68,0 1 42,1-1-84,-1 1 117,0-1-38,1 1-130,-1-1 69,1 1-242,-1 0 301,0 1-64,1-1 137,-1 0-109,0 0-13,0 1 76,0-2 18,1 1 229,-1-1-57,0 1 36,0 0 83,0 0-114,0 0 49,0-1-43,0 1-127,0 0 25,0-1-107,0 1 11,0 0-11,0 0-100,0-2 22,1 2-217,-1-1 202,0 1-81,0-1 185,0 1-9,0 0 11,0 0-74,0 0 56,1 0-63,-1-1 71,1 1 1,-1-1 1,0 0 7,0 1 39,0 0 156,0 0-64,0 0 252,0 0-295,0 0 96,0 0-182,0 0 0,0 0 3,0 0-2,0-1 3,0 2-11,0-1 9,0 0-8,0 0 6,0-1-1,0 1 1,0 0-3,0 1-5,0-1 5,0-1-7,0 2 8,0 0-15,0-1 12,0 1-12,0 0 14,0 0-14,0 0 9,-1-1 82,1 1-30,-1 0 141,1 0-142,0 0 124,0 1-111,-1-1 115,1 0-39,-1 0-99,1 0 158,0 1-300,-1-1 383,1 0-373,-1 0 357,0 1-357,0 0 221,1 1-136,-1-1-44,0 0 183,0 0-346,0 1 334,1-1-391,0 0 277,0-1-270,0 2 148,0-1-102,0 0 10,0-1 84,0 1-82,0-2 166,0 1 6,0 1 45,0 0 34,0 0-34,0 0-4,0-1 5,0 2-3,-1-1 48,1 1-15,0-1 73,0 0-79,-1 1 4,1 0-39,0-1-13,0 0 21,0 1-2,0-1-1,-1 0 19,1 0-13,0-1 12,0 1-19,0 0 13,0 0-12,0 0-39,0-1 11,0 1-94,0 0 152,0 1-65,-1 0 153,1-2-43,-1 2 10,1 1 24,-1-1-93,1-1 38,0 1-130,0 0 47,0 0-96,0 0 29,0 0-1,0-1-41,0 1 100,0-2-32,0 1 62,0-1 1,0 0-3,0 1 2,0-1-4,0 0 38,0 1-25,0-2 28,0 1-24,0 0-5,0 1 6,0 0-8,0 0 3,0-2-4,0 2 8,0 0-1,0 1-15,0-1 11,0 0-15,0 0-1,0 1 12,0-1-14,0 1 15,0-1-13,0 0 10,0 1-13,0-1 34,0 1-17,0-1-49,1 0-48,0 1-103,0 0 18,0-1-57,0 0 59,0 1-66,0 0 69,0 1 16,0-2 108,0 2 49,0 0 13,1 0 7,-1 1-37,0 0 51,0-1-38,1 1-1,-1 2-30,1-2 1,0 2 38,0 0-1,-1-1 28,1 1-34,0 0 27,0 0 6,-1 0-2,1 1-8,-1-1-17,2 2-15,-1-2 9,0 2-7,0-2-2,1 2-14,-1-2-41,1 2 38,0-1-50,-2 0 74,1 1-32,1-1 24,-1 0 18,1 0-18,-1 0 69,1-1-45,-1 0-3,0 0 7,0 0-76,0-1 62,0 0-64,1 1 41,0-1-66,0 1 17,0-1-9,0 2-57,-1-2 75,1 1-36,0-1 43,0 0 28,0 0-27,-1 0 71,1-1-30,-1 1 120,-1-1-50,0 1 65,1 0 13,0-1-13,-1 2 92,0-1-56,-1-1 86,1 2-64,-1-2 25,0 2-49,1-1-30,-1 0 9,1 0-104,0 0 22,-1-1-99,2 2-28,-2-4 22,1 3-58,0-1 30,0-1-29,0 1 55,0 0-37,0-2 128,-1 2-74,0 0 82,1-1-81,-1 1 105,2 0-108,-2-1 140,1 1-115,-1 0 47,1 0-25,0 0-10,0 1 15,-1-1-60,1 0 80,0 0-142,0 0 169,0 0-159,0 0 129,0-1-116,0 2 101,0-1-98,0 1 111,0-1-58,0 2 5,1-2-2,-1 2-32,-1-1 26,2 1-15,-1 0 81,0 0-77,0 0 159,0 0-75,-1 1 87,0 0-3,1 1-24,-1-1 45,0 2-53,0-1 35,1 1-93,-1 0 30,1-1-98,-1 1 64,1-1-75,0 2 33,0-2-48,0 2 9,-1-3 35,1 2-37,0 0 74,0-1-79,0 1 73,-1 0-11,2 0-37,-2 0 61,1-1-114,0 3 90,0-4-100,1 2 32,0-1-62,1 0-63,0-1 29,-1 0-78,1 0 89,0 0-30,-1 0 72,1 0-9,-1-1 88,1 2-7,-1-2 93,0 2-9,0-2 55,0 1-25,-1-1 19,1 0-29,-1 1-33,1-2 3,0 2-79,1-2-9,-1 2-18,0-2-25,0 1 57,0 0-35,0-1 47,1 2-47,-2-2 66,2 1-21,-1 0 11,0 0 44,1 0-60,-1 1 89,0 0-31,0-1 55,-1 1-12,1-1 44,-1 1-37,0-1 34,0 1-44,0 0 17,1 1-41,-1-1 28,1 2-40,-1-2 6,0 2 4,1-1-5,-1 1 19,-1 1 25,1-2-34,0 3 50,0-1-60,-1 1 56,1 1-33,-1-1 17,0 1 8,0 0-49,0 1 52,0-1-71,0 2 71,1-1-84,-1 1 46,1 0-88,-1-1 16,1 1-54,0-1 3,0 1-18,1-2-28,-1 0 31,2 0-64,-2 1 68,2-2-39,-1 0 29,0 0 5,1 0 28,-1-3 3,-1 3 23,1-3-9,0 1 5,1-1-26,-1 0 49,0-1-50,1 1 33,-1-1 10,0 1-51,0-2 63,0 1-54,0-1 67,-1 0-29,1-1 28,0 0 0,0 0-55,0-1 71,-1 0-52,1 0 74,-1 0-33,0 0 12,1-1-27,-2 1 5,2-1-9,-1 0-30,0-1-2,1 1 15,-1-1 18,0 1 37,0-2 20,-1 2 1,1 0 36,0-1 48,-1 0-3,0 1 31,1-1 9,-1 1-28,0-1 27,0 2-60,0-1 1,0 0-64,0 1 39,0 1-71,0-2 19,0 1-45,0 0-5,0 0 2,-1 0 28,1 0 11,0 0 37,-1 0-35,1 0 15,0 0-33,0 0 7,0 1-4,0-2-44,0 1 15,0 0-55,0-1 55,0 0-54,0 1 66,0-2-37,0 1 38,0 0 10,0 0-12,0-1 14,0 1-61,1-1 48,-1 0-134,1 1 119,0-1-158,-1 0 133,1-1-144,-1 1 133,2 0-149,-2-1 164,1 1-85,-1-2 110,1 0 5,-1 1-68,1-1 161,0-1-270,-1 1 316,1-2-278,-1 1 315,1-1-103,-1 0 16,1-1 360,1 1-373,-1 0 694,0 0-631,1-1 540,-1 1-694,0-1 476,0 1-456,1 0 237,-2 0-305,2-1-121,-1 1 98,1 0-197,-1 0 801,1-1-597,-2 1 723,2-1-729,0 1 540,1-1-229,-1 1 231,0-1-30,1 1-385,0-1 124,-1 0-82,0 1 33,2-1 275,0 0-305,0 0 230,1 0-264,0 0 182,1 0-102,0 0-20,0 0 48,0 0-152,1 0 62,0 0-72,1 0 0,-1 0-1,2 0 27,-1 0-65,2-1 100,-1 1-59,2-2 140,-2 1-28,2 0 61,-1-1-42,1 0 44,0 0-18,0-1-7,1 1-17,-1 0-70,1 1-24,0-1-57,-1 1 4,-1-1-41,0 1-2,-2 0-47,0 1-34,0-1-12,-4 1 9,2 0 26,-3 0-2,0 0 8,-1 0-119,-1 0-103,1 0 197,-1 0-344,1-1 424,2 1-219,0 0 217,3 0 78,0-1 1,2 1 0</inkml:trace>
  <inkml:trace contextRef="#ctx0" brushRef="#br0" timeOffset="23">14335 1405 9502,'0'-19'-193,"0"12"139,0 2 284,1 3-31,0 1 159,0-1-87,0 2-112,1 1 21,-1 1-76,2 4 85,-1 1-52,0 5 64,-1 0-184,2 4 56,-1-1-127,-1 1 121,0 3-226,0-2 106,0 1-162,-1 0 130,0 1-276,0-1 82,0 1-186,0-2 264,0 1 112,-2 0 89,-1-4 0,-1 2 0</inkml:trace>
  <inkml:trace contextRef="#ctx0" brushRef="#br0" timeOffset="24">14071 1414 9984,'0'-6'-238,"0"3"273,-1 1 54,0 1 2,0-1 44,-1 1-54,-1 0 50,2 0-15,-3 0 70,1 1-60,-1 1-4,0 2-74,0 2-20,1 3-40,-1 2 38,0 2-23,0 3-30,0 1-39,0 1-14,1 0-2,-1 1 8,2-2 9,0 1-48,0-3-43,2 1 31,0-1-74,1-3 102,2-1-86,2-1 82,2-2-82,4 0 106,-1-2-134,4-1 175,0-1-103,3-1 154,1-1 0,2 1 0</inkml:trace>
  <inkml:trace contextRef="#ctx0" brushRef="#br0" timeOffset="25">18796 1545 9502,'-1'-10'127,"1"5"-42,0-1-11,0 1 0,0 1-108,0 0 50,0 0-91,1 0 86,1 1-38,1 0 29,1 2-5,1 0-47,0 0 102,3 1-52,-2-1 53,3 2-41,0 0 34,0 1-66,1 3 62,0 0-93,-1 1 69,-1 0-57,0 2 12,-1 0-21,-3 0 5,1 0 6,-2 0-3,0 1-20,-2-1-2,1-2-3,-2 1 55,0-1-14,0-1 9,-1-3 6,0 0-6,-1-1 1,-1 1-10,-1-2 39,2 0 14,-1-2 4,2-1 53,-1-2-14,1-4 1,1-1 1,1-2-25,0-1 26,3-1-6,1 0 109,3-1-65,-2 2 106,4-2-109,-2 3 5,0-1-58,0 2 19,-1 1-6,-2 3 224,1 0-51,-2 2 153,-1 2-109,-2 0 29,1 1-210,-2 3 67,0 2-201,0 2-37,0 5 70,0 2-99,0 2 138,0 1-163,0 1 100,1 0-123,2 1 81,2-1-51,2 2 30,1-3-51,2 1-146,0-1 56,3 0-121,-1-3 132,1 1-215,1-2 80,0 0-32,0-1 178,3 1 201,-1-2 0,3 2 0</inkml:trace>
  <inkml:trace contextRef="#ctx0" brushRef="#br0" timeOffset="26">16484 1504 9502,'0'-9'-16,"-2"3"169,2 1 23,-2-1-19,1 1 24,-1-1-36,1 2-16,0-1 1,0 2-1,0-1 16,0 2 0,0 0-12,2 3-6,-1 2-41,2 5 14,0 0-140,0 3 25,1 1-93,0 0 32,0 2 9,-1 1 38,1 0-7,-1 0 10,0 3 25,-1-1-31,2 0 47,-1 0-34,0 0 26,1-1-31,0 3 35,-1-4 0,1 0-9,-1 0-15,1 0-2,-1-2-4,0 0 8,1 0-31,-2-2 27,1 0-29,-1-2 37,1-1-31,-1-1 20,0-1-23,1 0 29,-2-1-47,2-2 30,-1-2-33,0 1-84,1-1 31,-1 0-117,1-1 121,0 0-110,0 0 98,1 0-32,0-1 83,0-2 72,2-2 0,1-3 0</inkml:trace>
  <inkml:trace contextRef="#ctx0" brushRef="#br0" timeOffset="27">14219 1466 9502,'-4'-8'182,"3"6"87,-1 2-142,1 1 153,0 1-333,0 4 38,1 1-110,0 0 85,1 2-46,2 0 27,1 0-73,1 1-61,0-1 62,-2 2-65,2-2 80,0 1-97,-1-1 18,-1 0-63,-1-1 135,0-1 67,1 1 56,1-1 0,1 1 0</inkml:trace>
  <inkml:trace contextRef="#ctx0" brushRef="#br0" timeOffset="28">17412 1555 11357,'0'-10'-736,"0"6"708,0 0 45,0 0 65,0 1 7,-1 0-76,1 0 86,0 1-35,0 0 56,1 0 53,1 1-141,2 1 98,3 0-87,1 0 95,4 0-12,-1 0 44,2 0-66,3 1-82,-1 2-18,1 2-103,-1-1 17,2 3-18,-4-2-4,1 3-89,-2 0 49,-3 0-90,0 2 59,-4 0-23,-1 1 33,-2 1 29,-1 0 40,-2 0 8,-1-1 28,-2 2 41,-1-3 109,-1 0 48,1-4 58,1 1-77,0-3 65,1 0-52,1-2 105,0-4-196,3-1 36,2-6-129,3 0 14,0-5 30,2 1-39,0-3 75,1 2-37,0-4 151,-3 5 20,1-2 51,0 1 2,-3 2-88,1 0 12,-1 1 0,-1 3-40,0 0 32,-1 1-96,0 1 57,-1 2-30,0 0 15,0 1 33,-1 1-2,1 1 44,0 1-143,1 1 1,1 3-175,0 3 93,1 1-57,-1 4 85,1 0-119,1 2-39,0 1 40,1 1 13,0-1 51,0 2 33,1-2-101,0 1 84,0-2 27,1 1 24,0-1-244,1 0-136,-1-2-98,3 1 40,0-3 301,4 1 80,1-3 117,2 2 1,2-1 0</inkml:trace>
  <inkml:trace contextRef="#ctx0" brushRef="#br0" timeOffset="29">20751 1524 9502,'11'-6'217,"-7"3"-67,-2 0-15,1-1 16,-1 0-20,-1 0 0,0 1 0,0 1 14,0 0-220,1 0 65,-1 1-162,1-1 117,0 1-30,1 0 39,-1 0-58,3 1-121,-1 0 55,1 0-98,0 0 121,1 0-129,1 0 55,1 0-32,-1 0 128,3 0 125,0-1 0,1 1 0</inkml:trace>
  <inkml:trace contextRef="#ctx0" brushRef="#br0" timeOffset="30">20579 1541 9108,'5'-3'330,"-3"1"-118,0-1-106,-2 0 33,1 0-88,-1 1-104,1 0-8,-1 0-133,1 1-199,0 1 284,1 0-192,2 0 301,0 0 0,2 1 0</inkml:trace>
  <inkml:trace contextRef="#ctx0" brushRef="#br0" timeOffset="31">20310 1579 9502,'0'-7'188,"0"3"44,-1 2-36,0-1 90,0 1-216,-1 0 51,0 1-662,1 0 317,2 0-351,1 1 380,4 0 122,0 0 15,6 1 58,-2 0 0,2 1 0</inkml:trace>
  <inkml:trace contextRef="#ctx0" brushRef="#br0" timeOffset="32">21744 1630 9692,'0'-18'133,"0"10"32,0 4-3,0-2 103,0 2-19,0 0 91,0 2-116,0 0-44,1 1-167,1 2 25,3 4-104,0 2-62,2 2 57,1 1-49,0 2 108,1-1-53,1 1 49,-2 0-95,1-1 59,-4 0-105,1-2 32,-2-1-75,-1 0 56,-1-2 9,0-1 36,0-1 87,-2-2-26,0-2 150,1-2-93,0-4 91,0-3-85,1-3 46,0 0-32,1-3 27,0 2-18,1-1 61,1 3-27,0 0 97,1 2-84,-1 1 98,0 3-67,1 1 100,1 2-127,-1 0-7,-1 1-58,2 2-140,0 0 63,-1 2-133,2 2 135,-1 0-4,0 3 84,1-1-35,0-1 28,1 1-446,1 0 324,0-3-323,2 3 416,2-1-1,1 0 1</inkml:trace>
  <inkml:trace contextRef="#ctx0" brushRef="#br0" timeOffset="33">19399 1683 9502,'-5'-14'-513,"2"8"566,0 2 53,1 0 103,2-1-112,-1 2 0,1-1-48,0 1 12,1-1 10,1 1-7,3-1 6,2 1-50,-1 1 38,3 0-42,0 1 44,-2 0-47,1 1-5,0 0-14,-2 0 23,0 1-19,-1 1-10,-2 4-7,-2 2-9,0 2 58,-1 2-20,0 0 18,-2 2-67,1 0 47,-2 0-55,0-2 102,2 0-37,0-2 36,1 0-44,1-2 31,2-1-20,2-1 23,3-2-23,2-1-70,2-2-14,0-1-4,3 0 17,-1-1 63,1-1 1,0-2-2,1-1-5,-2-1-1,1 0-6,2-2 0,0-1 0</inkml:trace>
  <inkml:trace contextRef="#ctx0" brushRef="#br0" timeOffset="34">14816 1671 20376,'-16'2'622,"7"-1"-876,2-1-10,2 0 141,2 0 64,4 0 85,3 0-77,5 0-35,4 0 37,2-1 34,3 0 66,0-1 51,2 0-20,-2 0 27,2-1 6,-4 2 28,1-2 30,-2 1 40,-1 0-33,0 0-6,-2 0-38,-1 1-44,1-1 21,-3 1-38,2 0-63,-2 0 6,-1 0-63,0 1-12,-1 0 5,-1 0-19,1 0 31,-2 0-65,-1 0-58,0 1-146,0 2-177,-1-1-199,-1 2-228,0 1-120,0-1-12,-2 2-15,1 1 251,1 0 36,-2 1 363,2 1 180,-1-2 287,0 3 66,1-1 65,0 1-92,0-1-29,0 2-86,0-1 8,1 0-19,-2 1-24,1 1 93,1-1-27,-2 2 105,1-1-17,-1 0 47,0 1-34,0-1 43,0 2 10,-1-1-50,0-1 32,1 2-138,0-1 55,0 0-104,1 0 32,0 0-74,0 2-23,2-2-44,0 1-63,0 0 10,0-1 0,0 0 72,-2 1 50,1 0 104,0-1-1,-2 2 105,1 0-38,-1-1 62,1 1-36,0 2 5,0-1-26,0 1-65,1-1-31,0 1-28,0 1-17,0-2 11,0 0-4,-1 0 22,0 0 37,0-1 20,-2 0 31,1 0 14,0 0-3,-1 0 18,1 0-46,-1-1 29,0 2-49,0-2 65,0 1-52,0-1 26,0 0-43,0 0 23,0 0-12,0 0 4,0 0-31,0 0-7,0 1 10,0-2 1,-1 2-3,1-1-4,0 0-9,0-1 10,0 2-38,0-2 25,0 1-42,0 1 54,0-1-40,0-1 16,1 2-34,0-2 43,0 0-14,0 1 10,-1 0-7,1-1-27,-1 1 48,0-1 0,0 1 36,0-1 11,0 0-12,0 0 20,0 0-75,1-1 0,-1 2-42,1-2-36,0 1 20,1 0-38,1 1-20,0-2 7,0 3-39,-1-2 43,1 0 1,-1 2 53,0-2 33,0 1 34,-1 1 118,0-1 30,-1 1 61,0 0-31,0 0-22,0-1-43,1 0-6,-1 1-40,1-1-58,0 0-8,0 0-33,0-1-1,0 0-6,0 1 0,-1-1-11,1 0 54,-1 1 0,0-1 50,0 2-21,0-2 28,0 1-15,0 0 11,0 2-15,0-2-21,0 1-13,0 0-17,0 1 8,0-1-9,0 2 10,0-1-7,0-9 4</inkml:trace>
  <inkml:trace contextRef="#ctx0" brushRef="#br0" timeOffset="35">15236 4781 18744,'-17'2'-77,"-9"1"-55,-6 0 97,2 1 0,-4 0 0</inkml:trace>
  <inkml:trace contextRef="#ctx0" brushRef="#br0" timeOffset="36">15509 1688 8881,'-2'-7'-334,"1"4"397,0 0-20,-1 0 28,0 0-29,0 0 8,-1 0-5</inkml:trace>
  <inkml:trace contextRef="#ctx0" brushRef="#br0" timeOffset="37">15445 1663 10269,'2'4'36,"2"3"10,0-1-1,1 1-13,0-1 8,0 2-5,1-2 12,0 2-27,0 0 19,1 0-23,1-1-8,-1 1 30,1 0-36,0 1 36,-1-1-53,0 1 41,0 0-47,-1 0 57,1 0-26,-1 1 17,-1 0-18,1 0 27,-1-1-14,0 1 13,-1 0-16,1-1 4,0 1-3,0 0 5,-1 1-1,1 0 1,-1 0 3,1 0-3,-1 1-52,0 0 38,-1 0-45,2 1 56,-2-1-1,0 1-1,0-2-3,-1 1 43,1 0-36,-1 0 37,0 1-45,0-1 13,-1 0-8,0 2 14,1-2-53,-1 1 32,0 0-31,0 0 39,0 0-20,1-1 16,-1 0-18,-1 1 24,1-1-36,1 1 22,-1-1-30,0 0 50,0 1-20,0 0 17,-1 0-24,1 0 30,-1-1-22,1 3 24,-1-3 3,0 1-18,1 0 21,-1 0-25,1 0 8,-1 0-4,1-1 8,0 2-7,0-2-30,1 0 21,-1 0-24,1-1-2,0 1 23,0-1-26,0 0 28,0 0-15,1 0 7,-1-1-9,0 1-3,1 0 15,-1 0-18,0-2 18,-1 2-6,0-2 4,1 1-5,-1-1 4,0 0 15,0 1-11,0-1 13,0 0 18,-1 0-23,1 1 24,-1-2-30,1 2-1,0-2 4,0 2-3,-1-2 1,1 2-10,0-2 7,1 1-7,-1 0 5,0 0 5,0-1-5,0 2 7,-1-1-2,1 0 1,-1 1-5,0 0-8,0-1 4,0 2-5,0-2 8,0 2-12,0-2 9,0 2-8,0-1 15,0 0-2,0 0 1,0 0-3,0-1 8,0 2-6,-1-2 6,1 2-9,-1-2-4,1 3 3,-1-3-2,1 3-5,-1-3 7,1 2-7,-1-2 10,1 1-11,0-1 8,-1 1-8,1-2 10,-1 2-1,0 0 1,0 0-5,0 0 43,0 1-31,-1-1 33,1 1-39,-1 0-1,0 2 2,1-2 0,-1 2-10,1-2 8,0 2-7,0-2 11,0 1-11,0 0 6,0 0-7,0 0 19,0 0-5,0-1 3,0 2-9,0-1-10,0 1 5,0-1-5,1 0 8,-1 1 1,0 0 1,0 0 0,1 0-12,0 0 7,0 1-8,-1-1 12,1 0-8,-1 1 5,1-1-7,0 1 8,0 1-3,0-1 2,0 0-7,0 2 45,0-1-32,-1 0 35,1 0-37,0 1 0,0 0 2,0 0 0,0 1-5,0-1 3,0 3-2,0-3 4,0 2-15,1-1 9,0 1-11,1-1 4,0 1 7,1 0-7,-1-2 7,1 1-4,0-1 2,-1 0-2,0 2 1,0-3 21,1 1-16,-2-1 16,2 3-6,-2-4-9,1 2 10,-1-1-11,0 2 1,0-2 0,0 1 1,-1-2-9,0 3 9,0-3-9,0 2 10,0-2-11,0 1 8,0-1-9,0 0-2,0 0 9,0 0-11,0-2 12,0 1-3,1-2 1,-1 2-3,1-2 3,-1 0-17,1 0 12,0 0-13,0 0 20,0-2-4,0 1 4,0 0-6,0-2 7,-1 2-5,0-2 5,0 1-5,0-1 14,0 1-10,0 0 12,0-1-13,0 0-1,-1 0 5,0 0-4,0 1-17,-1-2 12,0 1-14,2-1-10,-2 0 19,1 0-21,1-1 25,-1 0 15,0 0-13,0 0 12,1-1-17,-2 0 45,1 1-34,-1 0 35,1-2-36,-1 2-1,0 0 4,-1 0-4,1-1-16,0 2 11,-1 0-8,0-2-18,0 1 27,0 0-28,0-1 32,1 1-11,0 0 5,-1 0-6,0-1 2,1 1-10,-1 1 4,1-1-5,0 0-14,0 1 19,-1-1-19,2 0 23,-1 1-9,-1 0 8,2-1-10,-1 2 11,0-1-2,0 0 1,0 0-5,0 1 12,1 1-13,-2 0 11,2-1-10,-1 2 1,-1-2-2,1 1 5,0-1 32,-1 0-20,1 1 25,0-1-30,-1 1-4,2-1 5,-2 1-1,1 1 23,-1-1-16,1 1 16,-2-1-21,2 1 9,-2 0-7,2 0 9,-1-1-10,0 2 3,0-1-2,0 0 3,-1 0-38,2 0 26,-1-1-28,0 2 33,0-2-1,0 1-2,-1 0 2,1 0 17,0 0-12,-1-1 15,1 1-19,-1-2 12,0 2-8,0-2 11,1 2-12,0-2 9,-1 1-6,0 1 8,1-2-7,-1 1 0,2-1 0,-2 1-1,1-1-16,0 1 11,-1 0-12,1-2 16,1 1 0,-1 0-1,0-2 0,0 1-1,0-1 0,0-1-2,-1 1 8,2 0 0,-1 0 1,-1-2 0,1 2-2,-1 0-3,0-2 4,2 2-4,-2-2 2,0 1 0,1 0 1,-1-2-1,0 1-1,2-1 1,-2 1-1,1-1-1,0 0 1,0-1 0,0 0 0,0 0 0,1 0 0,-1 0 0,0 0 16,0 0-11,0 0 12,0 0-15,0 0-23,1 0 18,-1-2-18,1 2 22,-1 0 0,1 0 1,0-1-1,0 0-14,0 0 10,0 0-12,1 0 19,-1 0-6,2 0 6,-2-1 12,1 1-173,-1-1 60,1-1-163,0 0-85,1-1 63,0 1-95,0-1 115,2 0-53,2 0 43,0-1 44,4 0 105,2-3 123,1-4 0,3 0 0</inkml:trace>
  <inkml:trace contextRef="#ctx0" brushRef="#br0" timeOffset="38">13832 1853 9502,'-2'-15'-135,"1"8"36,0 3-38,-1-1 121,1 1 33,0-1 2,0 1-11,0 1-13,1 0-12,0 0 63,0 0-21,0 0 24,0 0 5,0 1-8,0-1 12,0 2 145,0-1-25,0 1 409,0-1-397,-2 3 247,0 1-383,-2 4-54,0 1 12,0 3-106,1-3-43,1 3 52,2-2-56,0 1 81,1-1 8,2 0-1,3-2-9,0 0-16,3-2-19,0-1 28,1 0-18,0-2 58,0 0-19,1-1 7,-3-1 1,2 0 66,-3-3-42,1-2 54,-2 0-2,-2-2-48,0 0 58,-1-1-68,-1-1 14,-1 1-9,1 0 11,-1 1 56,0 0 31,-1 1 61,1 0-45,-1 1 42,0 0-35,0 4-3,0-2 181,0 2-191,0 3 144,0 1-173,0 4 1,0 2 2,0 2-35,1-1-60,0 2 31,1-1-28,-1 1 33,2 2 26,1-1-32,0 2 36,2 0-48,-2 0 31,3 2-38,-1 0-11,1 1 44,0-2-52,1 3 59,-1-2-67,1 2 44,0-1-41,-1-1 51,0-1-33,0 2 18,-3-3-23,0 1-22,-1-2 39,-1 1-46,-2-2 53,0 1-43,-2-3 31,-3 0-35,-2-3-70,-4 1 13,-1-2-88,-4-2 90,-2-1-205,-2 0 89,0-2-142,-1-1-4,0 0 231,1-2-66,2-4 205,-1-3 0,0-4 0</inkml:trace>
  <inkml:trace contextRef="#ctx0" brushRef="#br0" timeOffset="39">18066 1783 9502,'-2'-12'205,"2"8"-22,-1 2 129,0 0-182,0 3 115,1 1-233,1 5-5,0 1 39,0 1 31,2 0-125,2 0 46,-1 0-132,1 1 90,-1-1-169,1 0 61,0-1-155,0 0-79,0-1 245,-2-1-129,2 1 270,-1 0 0,2 0 0</inkml:trace>
  <inkml:trace contextRef="#ctx0" brushRef="#br0" timeOffset="40">11541 1847 10124,'-14'-11'-189,"8"6"234,2 2 76,0 1-15,2 0 23,0-1-110,2 1 48,0-1-77,1 1 85,2-1-15,4 1 65,2-1-1,4 1-3,0-1 38,3 0-42,1 0-19,1 0 3,2 0-60,1 1-18,-1 1 13,2-1-11,-1 1 11,-1 0 21,-2 0-28,0 0 20,-2 1-16,-1 0 6,0-1 10,-2 1-8,-3 0 11,0-1 5,-1 1-3,-3 0 6,1 0 32,-3 0-23,0 0 21,-1 1-43,0-1 34,0 2-44,-1 0 18,0 1 16,1 1-55,-2 2 57,2 1-60,-3 0 96,3 3-41,-2 0 83,1 3-53,-1 1 4,1 0 17,-1 4-6,0-2 21,0 3-16,0-2 10,0 4-24,0-1-55,0 0 45,0 1-52,2-1 61,-2 1-64,2 1-17,1-1-12,0 3-35,1-2 71,-1 3-29,0-2 34,0 2 28,-1 0-21,1 1 31,-2-2-33,1 2 14,-2-2-15,0 2 10,1-2-24,-1 0 24,-1-2-19,1 2 24,0-3-60,-1 1 38,0-2-45,1 2 1,-1-3 34,0 2-40,0-3 43,0 2-34,0-2-28,0 2 11,0-3-15,-1 2 55,1-3-19,0 0 13,-1-1 17,1 0-11,-1-1 17,0-1-22,-1 0 56,1-1-35,-1 0 42,-1 1-36,0-2-6,0 1 10,0-2-48,0 2 27,0-2-34,1 1 45,-1-2-7,1 0 2,1 0-13,-1-1 1,2 0-128,0-1 31,0 0-118,0 1 108,0-1-38,0 0 86,0 0-43,0-1 95,1 1-48,1 0 43,0-1-57,0 1 48,0 0 6,-1-1 14,2 0 34,-2 0-63,2 0 40,-2 0-35,1 0 31,-1 1-10,1-2 31,-1 2-27,0 0 58,-1-1-41,1 1 44,-1 1-98,1-1 40,-1 2-45,1 0 48,0-1-45,0 1-18,-1-1-4,1 1-43,1-1 71,-1 0-40,1 1 41,0-2-14,1 2 7,-1-1-16,1-1 10,-1 1 51,1-2-41,-2 1 50,1 0-42,0 0 1,0 0 11,0 0-3,0 0 33,0 0-21,-1 1 32,1-1-52,-1 1 22,-1 0-14,1-2 21,-1 2-9,1 0 11,0-2-19,-1 2 11,0-1-58,1 1-15,0 0-4,1-1-24,-1 1 65,0 0-27,0 0 28,1-1-2,-1 1 1,1-1 0,-1 1 0,1-1-1,-1 1 2,0-1 0,1 0-17,-1 1 14,0 0-12,0-1 17,0 2 15,1-2-11,-1 2 16,0-1-27,0 0 15,0 1-15,-1-2 18,1 3-14,-1-2 12,2 1-13,-2-1 20,1 0-16,0 0 8,1 1-12,-2-2 46,1 2-30,0-2 31,0 2-36,0 1-2,-1-2 11,1 2-6,0-2-14,-1 2 4,1-2-13,1 1 22,-1 0-10,1 0 10,-1 0-12,0-1 18,0 2-9,0-2 14,0 1-12,-1 0 14,1-1-10,0 2 9,-1-2-8,1 1-6,-1 0 7,1 0-12,0 1 2,0-2-5,-1 2 0,1-1 4,0 1-2,0-1 6,-1 2-10,2-2 11,-1 2-10,0-2 7,1 2-7,-1-1 64,1 1-44,-1 0 46,0 0-52,0-1-2,0 3 11,0-3-9,1 2-19,-1-1 12,0 0-16,1 1 26,-1-1-43,0 1 30,0-1-38,1 1 37,0-1-2,-1 0-1,1 1 2,-1-1-17,1 1 9,-1 0-11,1 1 16,-1-2 2,0 1 1,0-1-1,0 0 30,0 1-21,0 0 21,-1 0-25,1 0 22,0 0-15,0 1 16,0-2-54,0 2 21,1-1-25,-1 1 32,0-2-36,1 0 23,0 1-28,0 0-3,1-1 26,-1 0-30,0 1 36,0-2-8,1 1 3,0 0-10,1 0 7,-1-1-8,0 1 9,-1-1-5,1 1-10,0-2 12,0 1-9,0-1 15,-1 0 37,1-1-26,-1 1 33,-1-1-34,0-1-10,0 1 9,0-1-9,1 0 9,0 1 3,0-2-10,0 1 1,0 1-76,0-2 55,0 0-58,0 1 20,-1 0 35,1 0-42,0 0 52,0 0-66,0 0 46,1 0-47,-1 1 51,0-1 53,1 1-53,-1-2 57,0 2-72,0-2 28,0-1-24,0 0 17,0 1-24,0-2 16,-1 0-5,1-2-34,-1 2-7,-1-2-1,1 0 3,-1 0-23,1 0 1,-1-1-56,0 1 62,0-1-21,-1 2 69,-1-1-7,-4 1-202,-2 1 61,-6 0-174,-1 0 116,-3 1-56,1-1 183,-2 2-54,-1-1 211,-1 1 0,0 1 0</inkml:trace>
  <inkml:trace contextRef="#ctx0" brushRef="#br0" timeOffset="41">13527 1814 13369,'6'0'114,"-3"0"-197,-1 0 8,0-1 281,0 1-145,0 0 393,-1-1-193,0 0 120,-1 0-208,0 0-307,0 0 81,-4 0-215,0 0 116,-2 1 15,-1-2-38,0 1 115,-1-1-63,0 1 253,-3 0-36,1-1 106,-2 1-39,1 0-45,-2 0 23,2 0-26,-2 1 30,1 0-31,0 0 28,1 0-56,2 0-15,0 0-16,1 0-24,2 0 40,-1 0-34,2 0 19,2 0 1,0 0-7,1 0 70,0 0-19,1 0 24,-1 0-29,1 1 70,-1-1 59,0 2 26,-1 1 22,1 0-14,-1 0-14,-1-1 25,0 2-16,0 0-148,0 0 14,2 1-150,-1-1-72,1 1-86,0 1-61,1 0-104,0 1-35,1 1 43,0 0-17,0 0 91,0 2 51,0-2-2,1 2 79,0-2 26,0 3 20,1-2 11,0 1 6,0-1-28,0 1 13,1-1-9,-1 0 40,0 1 16,0-1 46,0 1-8,0-2 42,0 2 1,-1-2 19,2 2-34,-2-1-5,1-1-26,0 1-46,1-1 50,-1 2-38,0-3 35,0 3-8,1-1 15,-2-1 2,1 1 41,-1-1 1,0 1-4,0 0 6,0-2 32,-1 2-3,0-2 32,0 2-37,0-1 16,0-1-21,0 0 13,1 1-30,-1-1 5,0 1-46,1-1 7,-1 0-3,0 0-13,1-1-5,-1 0-20,0 1 24,0-1-17,0-1 33,0 1-57,0 0 28,0-1-26,0 1 35,0 0-59,0-1 36,0 0-39,0 1 36,0-1-28,0 0 26,0 0-26,1 0 2,-1 0 17,1 1-26,0-2 28,1 1-5,-1 0-3,0 0 8,1-1 32,0 0-12,0 1 26,-1 0-25,1-1 25,1 0-9,-1 0 26,0 2 32,0 0-23,0 0 41,0 1-41,1 3-10,-1-2 8,-1 3-4,2-2 2,-2 1-10,2-1 3,-2 1-8,2-1-3,-1 0 12,1 0-16,-1 1 11,0-1-21,1 1 12,0-1-16,0 1 16,0-1 49,0 1-31,0 0 35,-1 0-2,-1 0-27,0 0 36,0 1-30,0-1-15,-1 0 19,0 0-18,0 0 3,0 0 6,0 0-7,0 0 10,0 0 4,0 0-54,0 0-15,0 0-6,0 0-67,0-1 98,0 0-67,0 1 70,0-2-8,0 1 4,0-1-6,0 0 75,0 0-56,0 0 58,0-1-70,0 1 1,0 0 1,0 1-1,0-2 76,0 2-53,0-1 68,0 0-100,0 0 29,0 0-27,0 0 32,0 1-25,0-3 17,0 3-19,0-2 17,0 2-5,0-1 0,0 1-3,0-1 0,0 0 3,0 1-9,0 1 7,0-2-37,0 2 29,0-2-26,0 2 34,0-1-12,0 0 8,0 0-10,0 0 19,0 0-8,0-1 8,0 2-13,1-1 13,0-1-16,0 1 13,0 0 22,0 0-22,-1 0 27,1 0-32,-1 0 11,0 0-3,0-1 15,0 2-22,0-2 16,0 1-18,0-1 15,0 1-15,0 0 8,0-1-10,0 1 6,0 1-28,0-1 19,0 1-20,0-3 1,0 3 21,0-3-21,0 3 25,0-3-37,0 1 25,0 0-29,1 0 29,-1 0-17,1 0 9,-1 0-11,1 0 70,-1 1-40,0-1 45,0 1-55,0 0 70,0 0-49,-1 1 55,1-1-49,-1 1-4,-1 0 13,0 0-11,1 0 9,-1-1-8,1 1 17,1 0-70,0 0-16,0 0-71,0-1 42,0 1-1,0-2 58,0 3-5,0-3 2,0 3 59,0-2-45,0 2 47,0-1-55,0 1 5,-1-2-5,0 3 4,1-3 50,-2 3 12,0-3 24,1 3 8,-1-2-51,2 2 14,-1-1-33,0 1-41,0-2 27,0 2-33,0-2 44,0 1-13,0 0 7,1 0-13,0 0 26,0 1-13,0 0 11,0-1-16,0 1 30,0-1-21,0 1 24,0-1-24,0 0 6,0 1-1,0-2 4,0 2-19,0-1 10,1 1-10,0-2 12,0 2-4,0-2 0,1 2-4,-1-1 27,0 0-16,0 0 19,0 0-21,-1 0 32,0-1-20,0 1 24,0-1-26,0 0 22,0 0-13,0-1 13,0 1 9,0-1-23,0 2 26,0-3-31,0 2 4,0-3-4,1 3 0,0-3-36,0 2 26,0-1-31,-1 0 37,2 0-59,-1-1 42,0 1-44,0 0 53,0-1 1,0 1-6,1 0 6,-2-2-19,1 2 18,-1-1-18,0 0 19,0 1-11,0-1 10,0 0-5,0 0 5,0 0-44,0 0-12,1-1-8,0 1 26,-1-1 25,1 1 12,-1-1-21,1 0-11,-1 0 2,1 0-4,0 0 5,0 0 9,-1 0-8,1 0 11,-1-1 27,0 1-18,0 0 28,1 0-23,-1-1-2,0 1 8,0 0-17,0-1-6,1 1-1,-1 0-1,0 0 4,0-2-29,1 2 13,-1-1-20,1 1 40,-1-2-8,1 0 7,0 0-15,0 1-2,0-2 0,0 0 2,0 0 24,0 1-15,0 0 20,0-1-18,0 1 5,-1-2 2,1 3 3,-1-2-17,0 1 12,1 0-12,-1 0 16,1-1-3,-1 0 1,0 1-6,1-1 4,-1 0 4,1-1-2,-1 0 8,0 0 22,0 0-24,1 0 26,-1 0-35,0 0 1,1-1 3,-1 1 0,0 0 36,0-1-22,0 1 26,0 0-29,0 0 2,0-1 1,0 2 1,0-1-3,0 1 12,0 0-12,0 0 9,0 0-5,-1 0-3,0 0 7,0 0-5,-1 0 6,1-1-3,0 1 3,1-1-23,-2 0 14,2 0-16,-1 0 16,1 1-2,0 0-3,-1 0 2,0 1-3,0 0-52,1-2 37,-1 3-40,1-2 5,-1 1-16,1-2 0,-1 1-2,1-1 53,0 0-14,0-1 8,0 2-14,0-2 53,0 2 1,1-1 9,0-1 44,0 2-79,3-2 45,0 1-47,1-1 6,0 0 10,2-1-1,0 0-61,0 1-23,2-1 2,0 0 13,1 0-145,2-1 41,0 0-136,3-3 85,0 1-127,3-3 11,2 2-99,1 0-8,2 0 114,2-1-51,1 2 211,2-1 57,-1 0 117,3-2 0,-1-1 0</inkml:trace>
  <inkml:trace contextRef="#ctx0" brushRef="#br0" timeOffset="42">8363 1869 9502,'3'-20'416,"-2"14"-60,2 1-78,1 2-59,0 2-10,1 0-41,0 1-75,2 1-27,0 3-1,0 3 14,3 2-39,-1 3 16,0 1-82,0 0-5,-1 4 49,-1-2-55,1 3 126,-3-1-340,-1 1 102,0 0-222,-2 0 145,-1 2-210,-1-1 290,-1 0-206,-5 1 352,-2 0 0,-3 0 0</inkml:trace>
  <inkml:trace contextRef="#ctx0" brushRef="#br0" timeOffset="43">22425 1891 10945,'-1'-14'-526,"1"8"520,-1 1 120,2 1 53,-1-1 45,2 1-11,0 1 84,1 1-111,0 2 65,1 0-35,0 0-94,1 3-16,1 2-96,0 2-6,0 2-155,1 1 21,0 1-130,-2 1 47,1 0 55,-1 1 6,0-1 101,-3 1-189,1 1 103,-1-1-121,-1 1 138,0 1-177,-2-1 236,-1 0-174,-4 1 279,-3 1 1,-3 1 0</inkml:trace>
  <inkml:trace contextRef="#ctx0" brushRef="#br0" timeOffset="44">10149 1909 19784,'0'-6'-4645,"0"3"3845,0 1 475,0-1 97,0 1 171,0 0-315,0 0 274,0 2-195,0-2 331,0 1 25,0-1-19,0 1 463,1 0 80,0 0 478,0 0 45,0 0-223,0 0 255,0-1-666,-2 1 351,-1 0-938,-3 1 246,0-1-492,-3 1 114,0 0 422,0 1-348,-2-1 824,2 2-486,-3 0 552,2 1-367,-2-1 162,2 0-236,0 1 53,0-2-164,1 0-19,1 0-152,-1 0-72,3 0-17,-1-1-132,1 0 49,1 0-67,2 0 41,0 0 54,0 0-46,0 0 92,1 0 151,-1 1 142,1 0 82,0 0 124,-1 0-325,1 0 355,-1 1-415,-1 0 398,1 1-477,-1-1 224,-1 0-163,0 1 0,0 0 266,0 0-377,2 0 392,-2 0-584,2 0 242,-1 0-408,1 1 4,1 0-210,0 0-106,0 1-51,0-1-95,1 2 151,0 0-49,0 0 192,0-1 85,0 1 129,0 1 84,1-2 46,0 2 32,0-1-2,0 0 2,0-1-12,1 0-27,-1 1 27,0-1 61,0-1 186,0 0 106,0 1 206,-1-1-76,0 0 73,0 0-25,0 0 22,0 0-4,0 0-42,1 0-117,-1 0-111,1 0-57,0 0-174,0 0 63,-1 1-127,1-2 3,1 2-13,-1 0 16,1-1 51,-1 1 112,1 0 21,0 2 78,-1 0 43,1-1 109,-1 2-1,0 0 109,0-1-26,0 0-59,0 0 54,1-1-182,-2 1 57,2-1-155,-1-1-8,1 1-125,1 0-11,-1-1-13,0 1 85,0 0 21,0 1 92,0-2-40,-1 2 207,0 0 46,-1 0 226,0 1-22,0 0 34,0-1-42,0 1-46,0-2 23,0 2-129,0-1-11,0-1-135,0 1-37,0 0-26,0 0-19,0-2 9,0 1 3,0 0-65,1-1 35,0 1-164,-1-1 74,1 1-114,0-2 4,0 0 7,0 1-36,0-1 36,0 0 17,0-1 113,0 0-122,-1 1 270,1-1-128,-1 1 160,1-1 23,0 0 23,-1 1 60,0 1-43,0-1 138,1 0-271,-1-1 251,1 2-270,-1-1 110,0 0-65,0 1-33,1-2 87,-1 1-71,0 0 50,0-1-91,1 1 0,-1 0-22,0-2-11,1 2-89,0 0-120,0-1-117,0 1 21,0-1-50,0 0 145,1 1-99,-1 0 122,1-1-10,0 1 114,-1 0 71,1-1 41,-1 1 41,1 0 37,-1 0-49,0 1 129,0-2 46,0 2 168,-1 0 72,0 0 11,0-1-15,0 1-46,0 1 16,0-1-142,0 0 28,0 0-203,0 0-42,0 0-40,0 0-50,0-1 59,0 1-22,0 0 13,0-1-17,0 0 20,0 0 9,0 1-8,0-1 3,0 0 39,0 0-39,0 1 39,0 0-45,0-1 46,0 1-32,0 0 36,0 1-42,0 0 3,0-2 1,0 3 4,0-2 69,0 1-30,-1-1 103,1 0-104,-1 1-34,1-1-84,0-1-4,0 0-8,0 0 4,0 1 11,0-1-83,0-1 154,0 1-70,0 1 104,0-1-54,0 1 32,0-1-19,0 1 28,0 0-35,0 0 6,0-1-2,0 1 9,0 0-1,0-1 12,0 1-11,0-2-29,0 0 18,0 1-31,0-1 37,0 1 6,0-1-5,0-1 1,1 2-87,-1-1 26,1 0-252,-1 0 201,1 0-218,-1 0 285,0-1-58,0 2 109,0 0 101,0 0-38,0-1 269,0 1-267,0-1 245,0 0-314,0 0-5,0 1-71,0-1-142,1 0 136,-1-1-90,0 1 115,1 0-244,-1 0 174,1-1-146,0 1 138,-1-1 134,1 1-269,-1-2 352,1 2-340,-1 0 427,1 0-219,0 0 116,-1-1-4,1 2-166,-1-1 222,1-1-172,-1 1 115,1 0-88,-1 0 15,1 1 28,-1-1-7,1 0-74,0 0 27,0 0-213,0 0 128,0 0-66,0 0-10,0 0 76,-1-1 5,1 1 59,0 1 139,-1-1-116,0 1 261,1-1-272,-1 1 315,2-1-214,-2 1 73,1 0-33,0 0-155,0 0 156,-1-1-267,1 1 259,0 0-279,0-1 124,0 1-33,0-1 0,-1 0 164,1 0-156,0 1 157,0 0-141,0 0 33,0 0 162,0-1-296,0 1 284,1 0-390,-1 1 279,-1-1-122,1-1 110,0 1 68,0 0-151,0 1 169,1-1-68,-2-1 137,1 2 28,0-1-111,0 1 59,0 0-177,0-1 175,1 2-130,-2-1 159,2 0-181,-1 0-11,0 1-90,1-1-106,-1 0 103,2-1-142,-1 2 114,1 0-154,-1-1 97,1 1 13,-1 0 87,1 1 141,-1-1-19,0 1 113,0 1-84,0-2 147,1 2-25,-2 0 70,1 0 6,-1 0-35,1 0 31,-1 1-38,0-1 18,1 1-83,-1 1 7,1-2-84,-2 2 11,1-3-49,1 3-27,0-2-11,0 0-69,0 1 57,0-1-65,-1 1 88,1-1-18,-1 1 53,1 1 71,-2-2 12,1 3 142,-1-1-53,0 0 101,0 0-98,0 1 31,0-1-51,0 1-32,0-1-33,0 1-59,0 0-23,0 0-29,0 0 6,0 1-7,0 0 8,0-1 0,0 2-4,0-1 2,0 0-24,0 0 19,0-1-18,0 2 22,0-3-2,0 3 1,0-2-3,0 1 2,0-1-59,0 0 41,0 1-46,0-1 97,0 1-33,0-1 35,0 0-43,0-1 30,0 1-19,0-1 22,0 1-53,1-1-18,0 1-50,-1-1-14,1 1-27,1-1 32,-1 1-22,0 0 52,0 0-9,0-1 38,-1 1 47,2 0-66,-1-1 74,0 2-93,1-1 71,-1 0-32,1 0 1,-1 1 7,0-2-15,1 2 30,-1-2-10,0 2 14,0-3-3,0 2-3,1-1 6,-1 0-23,1 0 31,-1 0 9,2 0-46,-2 0 47,2-1-120,-2 1 87,2-1-69,-2 1 45,1-1-7,0 1-9,0-1 25,0 0 0,1-1-5,-2 0 33,2 0-112,-1 1 105,0-2-81,-1 2 100,0-1 67,1 1-62,0-1 141,0 3-60,-1-1 122,0 0-40,-1 0 84,0 1-29,0-1 24,0 2 7,0-2-73,0 2 4,0-2-57,1 2-45,-1-2-32,1 1-97,-1-1 1,1 0-48,0-1-57,0 1 85,0-1-75,-1 1 120,1-1-14,-1 1 54,0 0 24,0-1 53,0 2 23,0-2-36,0 1 35,0-1-71,0 1 19,0-1-7,0 1-32,0-2 6,0 2-18,0-1-10,0-1-62,0 0 45,0-2-48,0 2 26,0-2 25,1 0-76,-1-1-14,1 1-19,0 0-48,-1-2 45,1 2 44,0 0-77,-1-1 120,0 1-113,0 0 187,1 2-86,0-2 125,0 2-123,0 0-27,1-1 29,-1 2-102,1-2 73,-1 1-97,2 0 10,-1-2-62,0 2 42,1-1-86,-1 0 51,1 0-111,0 1 109,0-2-68,1 2 161,-1-2-40,0 1 92,-1 0-5,1 0 32,1 0 74,-1 0-49,0 0 45,1 0-92,-1-1 94,2 2-38,-1-2 152,1 1-1,0-1 44,0 0 66,0 1-21,2 0 100,-1-1-12,2 0 115,0-1 10,2 0 109,0-1 57,2-1 81,1-1 57,4-1 17,1-1-27,3-1-344,3-1-182,2-2-229,4-4 63,3-2 60,3-1 90,5-4-75,3-2 0,3-2 0</inkml:trace>
  <inkml:trace contextRef="#ctx0" brushRef="#br0" timeOffset="45">7986 1937 9692,'0'-16'-601,"0"8"741,0 3 212,0 0-91,0 0-61,0 1-17,0 2-32,-1 0-42,-2 1 20,-1 2-16,1 1 34,-4 6-61,1 1-30,-1 4 5,1 0-128,0 4 91,1 0-119,1 1 119,4-2-117,0 2 83,2-4-120,5 3 74,4-3-108,2-1 57,3-1-96,2-1 5,0-1 46,1-1-25,-1-1 62,1-1 60,-4-1 14,3 0 44,-2-2 1,1 1 0</inkml:trace>
  <inkml:trace contextRef="#ctx0" brushRef="#br0" timeOffset="46">8920 1930 9502,'-7'-1'-410,"5"0"569,0-1 1,0 1-28,1-1 35,-1 1-7,0 0-45,0 0 59,0-1-64,-1 2 12,1-1-4,0 1 6,0 0-8,0 0 63,1 0-144,3 0 78,1 0-123,8-1-1,-1 1-26,4-1 6,3 1-1,-2-2 16,2 1 27,-1 0-35,2-1 41,-1 2 13,1-2-15,-2 0 11,1 1-2,-3-1-7,1 1 7,-3-1-9,-1 1-2,-2 1 0,-1 0 6,-2 0-2,-1 0 28,0 0-19,-2 0 21,0 0-42,-1 0 21,0 0-21,1 0 18,-1 0 35,2 0-26,-2 0 24,2 0 33,-1 0-50,0 0 53,0 0-63,2 0 35,-2 0-28,1 0 36,-1 0-39,0 0 18,0 0-11,1 0 17,-1 0 6,0 0 2,-1 0 1,1 0-7,-1 0-26,0 0 22,0 0-69,-1 0 103,1 0-87,-1 1 78,-1 0-22,1 1-26,-1 0 21,0 0-29,0 1 21,1-2-11,-1 1 16,1 0-15,-1 1-18,2-1 16,-2 0-3,1 1-38,-1-1 39,1 1-41,0-2 41,0 3 0,-1-1-10,1 1 9,-1-1-57,1 2 44,-1-2-44,1 2 47,-1 0 1,0 0 0,0-1 2,0 2-5,0-1-3,0 1 1,0-2 1,0 1-31,0 0 22,0 0-21,0-1-2,0-1 24,0 1-25,0 0 29,0-1-16,0 1 12,0-1-16,0 0 14,2 0-20,-1 0 14,0 0-18,1 1 11,-1-1 1,0 0-2,1 0 6,-2 1-3,1 0 2,-1-1-3,0 2 0,0-2 4,0 1-4,0 1 4,0-1 0,0 1-1,0-3 2,0 3-2,0-2 4,0 2-4,0-2 4,0 1 0,1 0-3,-1 0 4,1 0-4,0 1-2,0-2 2,1 1-1,-2 0 2,2 0 0,-1-1 1,0 1-2,-1-2 1,1 2 0,-1-1-1,1 0 1,-1 1 13,0 0-10,0-1 11,0 0 26,0 1-28,0 1 30,0-1-36,0 0-8,0 1 7,0-1-6,0 1-3,0 0 7,0-2-8,0 2 13,0-1 0,0 0 1,0-2-1,0 2 1,1-3 0,0 2 0,0 0-2,-1-1 0,0 1-4,0-1 2,1 1-1,-1 0-8,0-1 6,0 2-5,0-1-26,0 1 25,1 0-27,-1 0 34,0-1-6,1 2 3,0-1-6,0 0 5,0 0-1,0-1-2,0 1 1,0 0 18,0 0-14,0 0 15,-1-1-20,1 1 19,-1 1-14,1 0 15,-1-1 8,1 1-17,-1-1 20,1 2-20,0-2-1,-1 1 5,1 0-5,0 0 3,0 0-19,0 0 13,0 0-12,0 1 30,0-1-11,-1 0 10,1 0-14,-1 1 15,1 0-12,0-1 13,0 0-21,0 1 5,0-1-4,0 0 8,0 1-11,0-1 9,0 1-10,0-2 12,0 2-12,0 0 10,-1-1-12,1 0-2,-1 1 7,1 0-9,0-1 11,-1 1-8,1 0 4,-1 0-8,0-1 8,1 2-1,0-1 0,0 0 2,0 1 6,-1 0-5,1-1 6,0 1-7,0 0 0,0-1 1,-1 1 0,1 0 13,0 0-9,0 0 10,-1 0-12,1 0-4,0 0 2,0 1-2,0-2-3,0 2 7,0 0-7,-1-1 7,0 1-5,1 0 2,0-1-3,-1 1 3,1-1 0,-1 2-2,1-2 1,0 1 1,0 0 0,0 0 0,-1-1 0,2 1 20,-2-1-14,1 0 16,0 1-23,1-2 3,-1 2-2,0 0 3,0-2-6,0 1 6,1 0-6,-1 0 7,0 0-14,-1 0 10,0-2-10,1 2-4,-1-1 12,1 1-15,0-1 17,0 1-22,0-1 16,-1 0-20,2 1 21,-1 1-3,0-2 1,1 1-1,-1 0-3,1 0 1,-1 0-1,1 1 2,0-2 17,-1 2-14,1-1 14,-1 0-16,1 1 9,-2-1-5,1 1 6,-1 1 17,0-2-18,0 3 20,0-3-20,0 3 3,0-2-2,0 1 2,0 0-37,0-1 27,0 1-27,0-1 33,0 1-31,0 0 21,0 0-24,1 0 26,-1-1 2,1 1-6,0 0 4,-1 1 15,1-1-9,0 1 9,0 0-15,-1 0 17,0 1-12,0 0 17,0 0-4,0 0-10,0 0 13,0 1-11,0-1-3,0 1 4,0-2-4,0 2-13,0-2 10,0 2-10,0-2 13,0 2 0,0-2-1,0 2 0,0-1 0,0 1 21,1-1-15,-1 1 16,1-1-1,0 0-14,0 1 15,1-1-17,-1 1 7,1-2-3,0 1 4,0 1-23,1-2 12,0 2-12,0-1 17,-1 0-11,1-1 7,-1 2-9,-1-2 12,2 2-23,-1-2 16,0 1-21,-1-1 26,1 2-7,0-2 5,-1 2-5,0-2 40,1 1-30,-1 1 31,0-1-32,0 0-3,0 0 7,-1 0-6,1 0 4,0 0-3,0 0 7,0 1-9,1-2 2,-2 2-4,2-2 3,-1 1 0,0 0 4,1-1-5,-1 1 4,0-1-9,1 1 4,0-1-5,0 1 1,-1-2 5,1 2-4,0-2 4,0 1 1,0 0 0,1-1 0,-2 1-4,2-2 5,-2 2-5,1-1 6,-1 0-4,0 0-1,0 1 1,0-1 0,1-1-1,0 1 2,0-1-1,-1 1-1,1-2 1,1 1 0,-1 0 0,1 0-27,-1 0 19,0 0-21,0-1 28,1 1-1,-2-1 0,1 0-3,0 1-7,0-1 4,-1 0-7,1 1 9,1-1-24,-2 1 16,1-1-18,-1 0 34,2 1-9,-2 0 9,1 0-11,-1 1 16,1-2-11,-1 1 11,1 1-6,-1-2-6,0 2 6,0 0-9,0 0 16,0-1-11,0 2 14,0-1-14,0 0-14,1 0 11,-1 0-12,1 1-14,-1-2 20,1 2-21,-1-1 25,1 0 13,0 0-11,-1-1 9,1 1-13,-1-1 1,-1 0-4,1 2 2,-1-3 38,0 2-27,0-2 32,0 1-38,0 0 15,0-1-11,0 1 16,1 0-13,-1-2 3,1 1-1,0 0-1,0-1-17,0 1 12,1 0-13,-1-1 12,0 0 2,1 0-3,-1-1 3,1 0 0,-1 1 1,0-1-1,0-1-1,0 2 29,0-1-20,1 0 22,-2 0-27,1 0 1,1 0 0,-1 0 1,1 1-4,-1-2 4,0 1-3,1 0 5,-1-1-44,0 1 32,1-1-32,-2 1 34,2 0 3,-2-1-6,1 0 6,-1 1-1,1 0-1,-1 0 0,0-1 8,0 1-8,1 1 9,-1-1-10,0 0-10,0 0 7,1 1-6,-1-1 10,0-1-27,0 1 21,0 0-22,1 0 19,0-2 4,-1 2-7,1-1 9,-1 0 10,0 1-9,1-2 9,-1 2 5,0-1-14,0 1 15,0-1-18,0 0 11,0 0-7,0 1 8,0-1-22,0 0 10,0-1-10,0 1 15,0-1 2,0 1-2,0-1 3,0 1-3,0-2-31,0 1 20,0 0-27,0 0 48,0 0-14,0-1 14,0 1-18,0 0-3,0-1 4,0 1-5,0-1 13,0 1-6,0-1 6,0 0-7,0 1 18,0-1-12,0 0 14,0 0-16,0 0-4,0 0 2,0 0-4,0 0-14,0 0 14,0-1-14,0 1 18,0-1 2,0 1-3,0-1 3,0 1-3,0-2 0,0 1 0,1 1-1,-1-1 1,0 1-2,1-1 1,-1 1-1,0 0-46,1 0 32,-1-1-33,1 2 59,0-2-10,0 1 12,-1-1-19,1 1 29,0-1-20,0 1 20,-1-1-26,1 0 25,0 1-17,0-1 24,0 1-12,0-1-8,0 1 13,0-1-16,-1 0 6,1 1-4,-1-1 8,0 0-8,0 0-35,0 0 24,1 1-77,-1-1 71,0 1-36,1-1 57,-1 0-25,0 1 24,0-1 229,1 1-151,0-1 169,-1 0-220,-1 1-23,-2-1-47,-1 0 45,-1-1-46,-2 1-128,1-1 44,0 2-127,-2-1 88,1 1-226,-3 0 50,-1 1-149,-5 0 166,-2 2-146,-4-2 80,-1 3-123,-4-1 272,2 1 115,-3-1 127,3 1 0,1 1 0</inkml:trace>
  <inkml:trace contextRef="#ctx0" brushRef="#br0" timeOffset="47">22123 1975 10945,'0'-11'-719,"0"5"716,-1 1 77,0 1 19,1-2-34,0 1 10,0 1-1,1 0-26,2-1 66,1 1 76,4 0-24,2 1 146,-2 0-83,3 1 48,-2 1-71,1-1-6,-2 1-74,1 1-44,-2 0-100,-1 0-21,1 0-59,-1 2 54,-2 0-27,1 2 14,-1 1-35,0 2-199,-1-1 34,-1 1-132,0 1 131,-1-1 58,-1 2 44,-1 0 86,0-1 64,-4 1 87,0-2 32,-1 0-5,3-1 34,-1-1-51,1-1 25,1-1-84,1-1 32,0-1-123,2 0 64,1 0-67,2-1 52,1 0-84,2 0 26,1 0-71,-1 0-61,1 0 81,2 0-28,-1 0 107,2-1 59,1-1 0,2 0 0</inkml:trace>
  <inkml:trace contextRef="#ctx0" brushRef="#br0" timeOffset="48">1531 1963 9502,'-9'-23'-505,"5"13"514,1 3 19,0 1 57,1 3-62,0 0 0,1 1 1,0 1-1,0-1 4,0 2-2,-2 2 4,-1 1-4,-1 6 4,-2 1-4,-2 3-3,-1 1 0,-2 5-6,-2 1 36,-1 4-20,0 1 18,-3 4-26,-1 1 19,0 3-14,-2 3 17,0 1-15,-1 4 0,1 1 4,0 0-2,0 4 20,2-2-17,-1 5 21,3-2-26,0 2 15,1-3-14,2 2 12,-1 1-10,2 0-12,1 2 9,-2 1-8,3 0 10,-3 3 2,4-2-1,-3 7-10,3-5-10,0 7 7,2-6-5,1 5 12,1-3 1,4 1-4,0-3 4,2 1-14,0-3 8,2 5-13,2-5 7,3 6 7,1-8-10,2 10 15,0-7-17,0 5 11,1-2-9,0 3 10,0-2-31,0 4 22,1-6-25,0 6 32,-1-5-3,3 6 4,-1-8-6,1 8 24,2-8-19,0 4 19,1-3-5,2 1-10,1-4 12,1 2-14,-1-4-3,4 5 3,-3-6-2,5 7-30,-5-9 25,4 7-24,-4-6 33,3 4 3,-1-1-8,0-1 6,-1 1-8,1-3 2,-1 0-2,0 0-5,0-4-4,0 1-10,-2-3 5,1-1 4,0-3-29,0-1 32,1-2-31,-1-2 35,2-2-54,1-3-13,0-1-12,1-1-78,0-3 62,-1 0-80,-1 0 88,-1-1-193,-2 1 88,-2-1-135,-1-1 82,-4 2 135,-2-1 3,0 1 91,-2-2 0,0 0 0</inkml:trace>
  <inkml:trace contextRef="#ctx0" brushRef="#br0" timeOffset="49">21965 1952 11571,'-2'-8'-1612,"1"3"1422,-1 1 132,1-1 120,-1 2 14,0 0-108,1 1 108,0 0-128,0 1 157,0 0-9,-1 1 99,0 2 34,0 0 3,1 3-56,0 1-41,0 2-47,-1 1-25,1-1-55,1 2-117,0-1 4,0 1-95,0-1 127,2 1-163,0-1 82,4 0-89,3-1-54,2-2 136,1 0-70,3-2 83,-1 0 112,2-2-12,2-1 74,-2 1 1,2 1 0</inkml:trace>
  <inkml:trace contextRef="#ctx0" brushRef="#br0" timeOffset="50">8222 1961 9502,'0'-21'481,"0"14"-293,-1 4 207,0 1-233,1 4 134,-1 0-217,1 8 66,1-2-135,2 3 42,-1-1-124,3 1 124,1-1-279,0 2 134,-1-2-200,1 2-162,-1-2 154,1 2-210,-2-3 240,1 3 143,-1-4 65,2 3 63,-2-3 0,3 1 0</inkml:trace>
  <inkml:trace contextRef="#ctx0" brushRef="#br0" timeOffset="51">10744 2039 14319,'-1'-11'-1782,"0"6"1363,-1-1 81,0 2 49,-2-2 28,0 0 12,-1-1 54,2 3-24,-1-2 123,0 0 64,-1 1 122,1 1-6,0 0 156,1 0-12,-1 1 96,1 1-22,0 0 62,-1 0 38,1 1 109,0 1 100,-2 0 50,0 2 133,-2 3-2,-1 2-126,-1 3-69,-1 4-219,-2 0-67,1 4-83,-1 0-146,2 1-131,0 2-140,4-1-140,0 3 6,3-3-109,1 3 39,2-3-44,1 0 1,2-2-13,4-1-77,1 0-27,4-4 53,0 0 65,3-2 155,2-2 79,0-2 151,0-2 147,1-1 175,-2-2 117,1-1 74,0-1 3,-1-1-50,0-2-11,-1-2 2,1-3 34,-2-1-17,0-2-27,-1-2-101,-1-1-75,-2-4-138,-1 0-51,-1-2-222,-4-1-98,-1-1-135,-1 0-36,-1 1 8,-2 0 5,-3 1 50,-1 2-6,-4 0 8,0 3 61,-3 0-42,0 3 133,-3 1 56,0 1 141,-1 3 112,-1 0 172,0 2 113,-1 1 84,0 2 54,2 1-23,-1 0-58,2 2 30,-2 1-31,3 4 102,0 2 9,1 2-18,1 3-73,1 0-161,1 1-53,2 2-174,3-2-81,1 1-207,2 0-136,1 1-87,3-1-150,1-2-44,4 2-81,4-4 50,3 0-90,4-2 227,5 0-3,1-3 341,7 0 139,1-1 121,3-1-1,2-2 1</inkml:trace>
  <inkml:trace contextRef="#ctx0" brushRef="#br0" timeOffset="52">19855 2052 9502,'-1'-19'79,"1"12"79,-1-1-8,1 2 61,0 0-80,1 1 5,0 0-4,2 2 19,-1 2-56,3 0 55,1 1-55,1 1 51,-2 1-95,2 4 34,-1 1-80,0 2 91,1 1-181,0 1 80,-2 0-115,1 2-94,0-2 87,-2 2-112,0-3 102,-2 3 66,-1-3 33,1 1-29,-2-1 64,0 0-42,-3 0 45,-2 2 0,-2 0 0</inkml:trace>
  <inkml:trace contextRef="#ctx0" brushRef="#br0" timeOffset="53">19502 2077 12464,'0'-9'-1361,"0"5"1315,0 0 142,0 0 28,0 2 62,-1 0-181,0 0-41,0 1-34,0 0 81,-2 1 98,1 0 45,-1 1 84,1 1 26,-1 2 76,0 2-34,1 2-97,-1-1-173,2 3-78,-1 0-137,2 0 29,0 0-64,0 1 35,0-2-11,1 2-63,1-2 34,3 0-75,0-1 96,1-1-71,1-1 90,1 0-43,-1 0 57,2-3-32,-1 1 122,2-1-39,0 1 165,4-1-1,-1 0 1</inkml:trace>
  <inkml:trace contextRef="#ctx0" brushRef="#br0" timeOffset="54">19647 2137 9502,'-1'-18'-208,"0"10"322,1 0 50,-1 1 45,1 1 18,0-1-69,0 1-3,1 1 15,0-1-68,2 2 21,-1 0-20,1 0 28,0 2-96,1 0 25,1 1-69,-1 0-62,1 1 72,1 0-104,1 1 114,-1 2-103,1 1 57,-1 2-91,1 2 78,-3-1-29,1 2 7,-2 0 22,-1-1-22,-1 2 69,0-1-32,-2 0 24,-2 1-27,-1 0 21,-3-2-15,1 1 15,-2-1-1,2-2 2,1 0 3,1-1-14,1-2-3,1-1 5,4-2-1,1 0 17,5 0-10,0-1 2,3-2-5,-1 0 5,2-2-208,-1 2 47,0-1-144,1 1 185,0 0 56,1-1 79,-1 0 0,1-1 0</inkml:trace>
  <inkml:trace contextRef="#ctx0" brushRef="#br0" timeOffset="55">18641 2137 9502,'-1'-14'128,"1"8"0,0 2-74,0-1-18,0 1-17,0 1 24,1 1-25,1 1-12,2 0-20,1 2-48,1 0 99,0 2-39,0 2 48,1 3-46,-2-1 34,0 3-44,0-1 53,0 2-41,-2-1 28,0 2-45,-2-1-85,1 2 12,-1-1-106,-1 1 111,-1-1-204,0 1 224,-3-1-160,-2 0 223,-3-1 0,-1 0 0</inkml:trace>
  <inkml:trace contextRef="#ctx0" brushRef="#br0" timeOffset="56">18237 2171 9502,'0'-11'-27,"0"7"12,0 0 89,0 0 7,-1 0 63,-1 0-29,-1 1-11,1 1-48,-1 0 18,0 0-1,-1 1 15,0 0-18,1 0 3,0 0-63,0 1 22,-1 0-6,1 2 25,-1 0-30,0 3 61,1 1-76,0 2 9,0 0-27,0 1 10,1 0-14,1 0 14,1 0-42,0 0 11,0 0-4,2-1-26,1 0 3,1 0-77,0-1-26,2 0 35,0 1-61,1-2 105,-1 0-63,2 1 38,-1-3-27,1 2 27,1-2-82,0 1 33,1-2-93,1-1 132,1 1 42,0-2 77,1 1 0,3-1 0</inkml:trace>
  <inkml:trace contextRef="#ctx0" brushRef="#br0" timeOffset="57">5925 2151 9502,'-1'-13'92,"1"9"99,0 1 196,-1 1-97,3 3-30,1 2-190,3 5-99,2 0 112,3 2-80,-1 2 31,1-2-6,1 3-167,-2-2 105,1 3-121,-2-2 75,-1 1-151,-1 0 30,-2 0-130,-3 0-118,0 2 287,0-1-142,-4 2 304,-1 0 0,-2 3 0</inkml:trace>
  <inkml:trace contextRef="#ctx0" brushRef="#br0" timeOffset="58">18401 2199 9502,'-7'-9'-379,"4"4"469,0 0 38,1 1 44,1-1-48,1 1-73,0 0-5,0 0 9,2 1-25,1-1 43,1 1-49,2 0 14,1 1-10,0 0-4,0 0 16,0 1-30,1 0-10,-2 0-14,0 1 5,0 1-5,-1 1 31,-1 2-41,0 1-1,-2 1-9,0 0-18,-1 1 20,0 2-16,-1-2 47,1 2-55,-1-2 53,-1 2-9,1-1 6,-1-1-5,-1 0 16,0 0-13,-1-1 14,0 0-11,1 0 0,-1-2 3,2 0-2,0-1 31,0-1-7,1 0 14,1-1-139,0 0 13,4-2-107,1 1 108,3-1-154,0-1 85,2 0-107,2-2 148,-1 1 57,4-2 62,-1-1 0,1-1 0</inkml:trace>
  <inkml:trace contextRef="#ctx0" brushRef="#br0" timeOffset="59">4391 2175 9502,'-1'-18'-137,"0"11"269,1 3 241,-1 2-89,3 2 133,1 2-325,5 3-38,-1 1 35,5 3-22,-2 0-37,3 1 13,-2 1-88,2 0 25,-1 1 7,-2 0 35,0 1-21,-1 0-115,-3 1 2,-1 0-112,-2 1 108,-1 0-203,-2 0 68,-2 1-63,-3 0 157,-3 0 157,-1 0 0,-3 1 0</inkml:trace>
  <inkml:trace contextRef="#ctx0" brushRef="#br0" timeOffset="60">21400 2260 9502,'-10'-4'-273,"7"0"569,1 1-134,0-1 82,1 0-46,0 2 27,1-2-27,-1 0-52,1 0-15,1 0 0,0 0-152,2 2 44,1-1-155,4 0 171,2 0-123,2 1 113,1 0-110,2 1 26,0 0 16,1 1-17,-2 0 31,3 0-62,-3 1 23,-1 1-56,-1 3-19,-3 1 29,-2 0-47,-1 3 87,-4 1-38,0 1 34,-2 1-14,-1 2 13,-2-1-15,-4 0 0,0 1-26,0-2 70,-1-2 44,2-2 1,1-1-9,2-2 20,1-2 93,0-2-25,3-2 34,1-2-77,3-8 5,1 2 26,3-6-22,-2 2 49,2-2 3,0-1 21,-2 0 85,2 0-79,-2 0 87,0 2-86,0-1 150,-2 3-69,-1 1 109,-1 2-66,0 1-4,-1 3-43,-1 2 1,-1 0-123,1 1 36,-1 5-240,0 0 102,0 7-133,0 1-26,0 2 69,1 1-57,1 0 67,1-1-93,2 1 23,1 0-84,2-1-97,0 0 104,1 0-115,-1-1 111,2-1 68,0 1 19,0-3 88,0 1 26,2-1 53,-1-1 0,3 1 0</inkml:trace>
  <inkml:trace contextRef="#ctx0" brushRef="#br0" timeOffset="61">5608 2198 9502,'0'-13'-257,"0"7"65,-2 3 102,0-1 213,0 1-6,-1 1 156,0 1-133,0 0 5,0 1-62,-1 1-7,1 1 35,0 4-36,0 1 31,0 4-62,0 1-3,1 1-11,0 1 20,1 0-58,1 1 21,-1 0-92,2 0-43,1-2 26,2 2-41,3-3 45,0 0-105,3-1 23,-1-2-70,3 0 5,0-2 79,1-1 9,1 1 76,1-1 75,0 0 0,1-1 0</inkml:trace>
  <inkml:trace contextRef="#ctx0" brushRef="#br0" timeOffset="62">4133 2245 9502,'-2'-16'-234,"0"9"52,0 1 93,0-2 200,0 2-3,0 2 152,-1 0-93,1 0-16,-1 1-36,-1 1-13,0 1-41,0 0 22,-1 2-24,1 1-21,-1 3 12,-1 2-28,1 4 28,1 2 35,1 2 17,-1 2-21,3 0 19,0 2-330,1-2 64,1 0-200,1 0 176,3-2 16,2-1 42,3-2-53,1 0-100,3-3 168,1-1-82,1 0 199,2-2 0,0 1 0</inkml:trace>
  <inkml:trace contextRef="#ctx0" brushRef="#br0" timeOffset="63">5804 2263 9502,'5'-20'-289,"-4"12"442,1 0 110,-1 1-68,0 3 54,-1-1-60,1 2 123,-1 0-158,0 4 22,0 1-203,0 5 37,0 0-42,0 4-91,0 0 63,0 0-84,1 1 97,0 0-53,1-1 41,0 1-87,-1 0 64,2-2-214,-1 1 65,1-2-146,1 1 223,0-2 57,3-1 97,-1 1 0,4 0 0</inkml:trace>
  <inkml:trace contextRef="#ctx0" brushRef="#br0" timeOffset="64">4292 2253 9502,'0'-16'-134,"0"10"193,0 1 86,0 2 206,0 1-94,0 3 15,1 2-211,1 5-18,0 0-117,1 2 85,0 0-117,-1 1 117,2 0-87,-1 1 87,0 0-117,0 0-119,0-1 26,0 0-82,0-1 113,0 0-129,0-1 194,0-1-129,1 0 232,0 0 0,1 1 0</inkml:trace>
  <inkml:trace contextRef="#ctx0" brushRef="#br0" timeOffset="65">7286 2425 9502,'0'-15'-141,"0"10"448,0-2-120,0 3-41,0-2-24,2 2-44,0 1 62,2-1-109,1 1 74,1 0-71,3 2 81,-1-1-8,2 2 9,0 0-64,3 0-130,-2 1-7,1 2-54,0 1 22,-1 1 74,1 1-58,-3 1 66,1 1-58,-3 0 37,-1 0-51,-1 0-10,-2 1 61,-1 1-32,0-2 78,-2 2-73,0-2-1,-1 1-25,-1-2-11,0 0 59,-1 0-15,0-3 11,1-1 120,1-1-7,2-4 77,1 0-22,3-9-68,1 1-11,1-4-9,1 1-23,0-2 87,-1-2 39,2 1 42,-3 0 135,2 0-78,-1 1 46,-1 1-51,0 2 86,-1-1-4,-1 4 46,-1 1-51,-2 2-38,0 3-31,1 0-103,-2 1-67,0 4-63,0 2 25,0 5 18,0 2-32,0 4 71,0 1-252,0 2 131,0 1-176,1 1 125,1-1-190,1 1 65,3-2-145,1 0 123,3-2-154,2 0 41,3-2-103,1-1 233,4-2 124,2 0 109,3-1 0,0 0 0</inkml:trace>
  <inkml:trace contextRef="#ctx0" brushRef="#br0" timeOffset="66">19135 2429 9502,'-10'-6'40,"6"3"43,2-1 48,-1 0 0,2 1 14,-1-1-126,2 2 54,-1 0-126,1-1 7,1 1 20,1-1-42,1 1 91,3-1-55,2 1 90,0 0-57,2 1-6,0 0 6,1 0-77,-1 0 51,1 0-37,-2 1 7,1 1 12,-1 2-10,-2-1 18,0 4-23,-1 1 9,-2 0-49,-1 2 77,0 0-46,-2 0 53,0 1-14,0-2 10,-1 1-17,0-1 34,-1 0-28,0 0 27,-1-2-30,-1-1 7,-1 0-6,1-1 4,-1-2 2,0 0 79,1-2-13,0 1 68,1-2-4,0 0-56,1-2 20,1-2-59,0-2 0,1-1 12,1-2-11,2 0 76,-1-2 18,3 1-4,-2-1 5,0 2 3,0-1-5,1 2 63,-2-1-59,1 3 67,-2-1-43,0 2 74,1 1-43,-2 0-27,1 1 4,-1 1-96,0 1 7,0 3-54,-1 1 31,0 4 20,0 1 8,0 3 16,0 1-49,1 2-5,0 0-86,0 1 15,1-1-58,2-1 86,0 2-25,2-2 67,2-1-34,1 0-234,1-1 37,3-1-156,-1 0 66,4-2 99,-1-1-24,2 0 45,0-2-132,2-1 36,1-1 9,0-1 127,0 1 144,0 0 0,1 1 0</inkml:trace>
  <inkml:trace contextRef="#ctx0" brushRef="#br0" timeOffset="67">16656 2435 9502,'-5'-14'-581,"3"7"614,1 2 11,-1 0-3,2 0 69,-1 0 11,0 0 14,1 0 50,-1 2-99,1-1 54,0 0-55,0 1 16,0 0 1,0 0 2,0 2 45,0-1-49,-1 0 54,1 0-94,-1 1 32,1 0-41,-1 0 49,0 0-29,0 1-8,0 1-13,0 2-73,1 1 3,0 1-16,0 1-44,0 2 84,0-2-41,0 2 53,1-1-35,0 1 21,1 0-26,-1 0 31,0-1 1,0 2-5,0-2 3,1 2 17,-2-1-13,1 0 13,-1 0-19,0-1 2,0 1 0,0 0 3,1-1-8,-1 1 7,0-1-7,1-1 9,-1 1-18,1 0 14,1-2-15,-1 2 18,1-1-17,1 0 10,0-1-11,-1 1 2,1-1 8,0 0-10,-1 0 11,1 0-4,-2-1 2,1 1-3,-1-2 3,0 2 0,0-1 1,-1 0-2,1 0 26,-1-2-18,0 2 20,0-1-25,0 1-3,0-1 4,0 0-3,1 0-16,-1-1 14,0 1-14,0-1 18,1 0-2,0-1 2,0 1-3,0-1-2,-1 1 3,1-1-4,0 0 8,0 0-7,0 0 14,-1 1-12,1-2-453,-1 2 254,0-1-367,-1 0 462,-1-1 21,-1 0 84,0-1 0,-2-1 0</inkml:trace>
  <inkml:trace contextRef="#ctx0" brushRef="#br0" timeOffset="68">22000 2439 9502,'0'-15'74,"0"8"26,0 1 20,0 0 121,0 2-57,0-1 99,1 0-60,-1 1 15,1 1-54,1 2 2,-1-1-175,1 2 30,1 0-104,1 2 72,0 0-26,2 4 97,-2 2-21,3 0-79,-1 3 18,0-1-120,0 2-54,0-1 58,0 1-73,-1-2 75,1 0-40,-1-1 18,0 0-68,-2-2 75,1-2 70,-1 0 3,0-2 50,-2-1 60,1-1-18,0 0 85,-1-2-97,1-1 37,-1-3-33,2-2 19,1 0 78,1-2-50,0 2 78,-1-2-57,0 1 49,1 2-29,0-1 46,-1 2 8,0 0-59,0 3 23,1-1-65,-1 2 16,0 0-19,-1 0 17,2 2-89,-1 0-60,2 2-29,-1 2-35,1 0-108,1 3 58,0-2-91,-1 1 118,2 0-221,-1 0 62,1 0-152,-1 1 246,0-2 120,2 1 100,1 2 0,0-1 0</inkml:trace>
  <inkml:trace contextRef="#ctx0" brushRef="#br0" timeOffset="69">20844 2427 9502,'27'-2'-126,"-14"-1"37,-4 0-44,1-1 73,-2 1 112,0-1-4,-2 1 58,1 0-17,-2 0 8,1 0-12,-1 1 3,-1 0 42,-2 0 21,1 0-15,-2 1-276,1-1 32,-1 2-183,1 0 153,1 0-75,2 2 17,1-1-54,3 1 132,-1-1 62,5 0 56,0 0 0,2 1 0</inkml:trace>
  <inkml:trace contextRef="#ctx0" brushRef="#br0" timeOffset="70">14577 2437 11245,'-3'-18'-701,"2"12"670,0 2 37,2 2 131,-1 0 127,2 2 11,0 0 61,1 1-45,0 1-54,1 2-29,0 3-97,0 0-144,-1 4-82,0 0-28,0 2-224,-1 0 181,0 1-78,-1 3 188,-1-1 99,-1 2 96,-2 0-21,-2 2 95,-1-1-630,-3 2 405,1-2-469,0 2 526,-1-1 0,1 0 0</inkml:trace>
  <inkml:trace contextRef="#ctx0" brushRef="#br0" timeOffset="71">17628 2538 9502,'-8'-13'-326,"5"7"279,1 1 228,1 1 26,0 0 154,1-1-80,1 1-96,0-2 0,3 2-57,1 0-120,2-1 23,2 1-96,2 0 44,-1 1 26,1 2 24,2-1 28,-1 2-70,1 0 29,0 1-108,-1 1 106,0 3-156,-1 2 85,0 1-134,-3 1 37,-1 1 35,-1 1-34,-2 0 70,-2 1-19,-1-1 53,0 1-21,-1-3 39,-1 1-20,0-3 7,-1-1-4,0-2 40,0-1 15,0-1-10,0-1 71,1-4-33,1-1 35,0-5 62,1-1-70,1-4 66,1-1-61,1-1 102,0 0-50,2-1 103,-1 2-102,1 0-11,-1 3-30,0 0-20,0 3 184,-1 1-44,-1 3 116,0 1-73,0 0-134,-1 3-24,1 0-30,0 1-102,1 2 71,-1 2-88,2 2 78,-1 3-102,1 2 62,0 2-113,-1 0-92,1 1 66,1 0-92,-1 2 105,1-2-60,2 2 38,0-3-58,2 1 53,1-1-216,4-1 240,-5-3-73</inkml:trace>
  <inkml:trace contextRef="#ctx0" brushRef="#br0" timeOffset="72">11199 2472 10124,'-4'-10'-435,"3"7"451,-2 1 51,1 1 48,-1 0-63,-1 1 27,0 0-73,-1 1 34,0 1 21,-2 2 48,1 1-9,0 1-12,0 2 8,0-1-53,1 3-24,3 0 21,-1 1-65,1 1 17,2 0 0,-1 1-25,2 0 29,0-2-54,1 1-6,3-1-50,2-1 48,2 1-41,2-3 101,2 0-37,0-1 69,2-2 1,-2-2 20,3-1 7,-4 0 73,2-2-39,-3 0 38,0-2-54,0-3 70,-3-1 11,1-4-3,-1-1-29,-3-3-3,0-2-24,-3 0 58,0-4-127,-3 1 10,-3-1-73,-3 1 16,-5 1 43,-2 2 1,-3 2 36,0 5-248,-2 1 64,3 2-164,-1 3 158,3 1 102,-1 3 46,4 0 18,1 3 17,1 3-32,1 3 0,0 2 0</inkml:trace>
  <inkml:trace contextRef="#ctx0" brushRef="#br0" timeOffset="73">14165 2488 9502,'4'-19'-730,"-1"10"688,0 2 119,-1 0 160,-1 2 28,0 0 90,0 0-109,-1 2 53,0 1-112,-1 1 0,0 1-116,-3 3-14,0 3-77,-1 2 59,0 1-87,-1 3 90,0 0-74,1 0 49,0 4-67,0-2 67,2 1-47,0 1 21,2-1-31,1 0-144,1-1 76,1 0-95,3-1 59,2 0-68,3-3 7,0 0-37,3-3-103,-1 1 233,2-2-116,1-2 228,1 0 0,1 0 0</inkml:trace>
  <inkml:trace contextRef="#ctx0" brushRef="#br0" timeOffset="74">20655 2465 9502,'18'-1'-303,"-11"0"256,-3 0 49,-1-1 17,-1-1 16,0 1 13,-2 0-3,0 0-22,0-1 35,0 2 20,0 0 17,0 0-10,0-1-243,0 1 47,1 0-159,2 0 122,1 0 97,2 1 11,4-2 40,1 1 0,2-2 0</inkml:trace>
  <inkml:trace contextRef="#ctx0" brushRef="#br0" timeOffset="75">20498 2474 9328,'3'-7'553,"-2"4"-396,-1 1-88,0 0 13,0 0-456,0 0 249,1 1-486,0 1 394,3 0-33,2 0 123,2 2 127,3 1 0,1 0 0</inkml:trace>
  <inkml:trace contextRef="#ctx0" brushRef="#br0" timeOffset="76">14280 2508 9502,'4'-13'-447,"1"8"559,1 2 27,2-1 131,0 1-112,0 0-12,1 1-51,-1 1 10,1 0-66,-1 0 11,0 1-29,-1 1 28,-1 1-40,-1 3-10,-1 1-13,-1 1-48,-1 2 108,0 0-52,-2 3 57,1-1-43,-1 1-35,0 0 15,0 0-19,0-3 29,0 1 8,0-3-16,0 1 10,1-2 18,0-2-22,2 0 20,0 0-96,0-2 25,0-1-88,1 0-120,-1-1 47,2 0-90,-1 0 88,2 0 131,0-2 3,2-3 84,1-2 0,2-3 0</inkml:trace>
  <inkml:trace contextRef="#ctx0" brushRef="#br0" timeOffset="77">4962 2611 9502,'-1'-10'127,"1"5"-42,0-1-11,0 2 0,0-1-108,0 1 50,0 0-91,1 1 86,0 0-38,2 0 29,1 1-5,2 1-47,-1 0 102,2 1-52,0-1 53,2 2-41,-1 0 34,2 2-66,-1 2 62,2-1-93,-3 2 69,1 1-57,-2 0 12,0 1-21,-2 1 5,0-2 6,-2 2-3,-1-1-20,-1 0-2,1-1-3,-2-1 55,0 0-14,0-1 9,-1-2 6,0-1-6,-1-1 1,0 0-10,-2-1 39,2 0 14,-1-1 4,1-2 53,0-3-14,1-3 1,1-1 1,1-2-25,0-1 26,4 0-6,0-2 109,2 0-65,0 2 106,3-1-109,-3 1 5,2 1-58,-2 0 19,0 3-6,-1 1 224,0 1-51,-3 3 153,0 0-109,-2 1 29,1 1-210,-2 3 67,0 2-201,0 3-37,0 3 70,0 4-99,0 0 138,0 2-163,1 1 100,0 1-123,2 0 81,2-2-51,1 3 30,3-3-51,0 2-146,2-3 56,1 1-121,1-2 132,0-1-215,0-1 80,2 0-32,-1-1 178,2 1 201,0-2 0,3 2 0</inkml:trace>
  <inkml:trace contextRef="#ctx0" brushRef="#br0" timeOffset="78">2276 2552 19184,'0'-11'-4154,"0"5"3313,-1 3 155,-1-1 275,-1 1 100,0 0 35,-2 0 450,1 2-120,0-2 292,-1 2 175,0-1 130,0-1-10,0 2 35,-2-1-304,1 0-32,-1 0-174,-1 1 160,0-1-155,-1 1 57,-2-1 22,2 1-49,-3 1 168,2 0-90,-2 0 48,0 0-72,-1 0-26,2 0-41,-1 0-20,1 0-28,1 0-11,1 1 23,1 0 47,0 1 115,2 1 3,1 0 65,1 0-199,0 0 6,1 1-321,0 1-70,1 0-357,1 0-159,1 1-171,0 1-59,0 1 134,0 1-58,1 1 212,2-1-72,2 2 188,0 0 5,1 2 133,0 0 9,0 2 59,1-1 58,-1 3 27,1 0 176,-1 0 51,0 1 71,-1 1 86,0 1 8,0 1 99,-2-1 59,-2 3 0,1-1 5,0 1-44,0-1-45,0 0-12,-1 0-63,1-1 9,-1-1-73,1 0-28,0-2-36,0 0-70,0-1 33,0 1-63,0-2 43,1 2-19,-2-3 16,1 2 19,0-3 34,0 2 37,-1-2 1,0 0 27,1 0-38,-1 1 38,0-2-20,-1 1 39,0 0-2,0 0 7,0 0 4,0 1-13,0-1 11,0-1-3,0 1-14,-1-2 3,0 1-4,0-2-10,0 0 18,0 1-10,1-1-8,-1 0-39,0 0-16,0 1-39,1-2-30,-1 2 34,1-2-53,0 3 13,0-2-11,0 1 72,-1 2-36,0 0 104,0 0 32,-1 4-14,-1-2 140,0 2-69,-1 0 84,0 1-20,-2 1 34,1-1-47,1 2-17,-2 0-45,2 2-90,0-2-12,0 1-100,2-1-24,0 1-45,1 0-36,-1-1 5,2 1-28,0 0 12,0 1 2,0-2 20,0 2 53,0-1 11,0 2 70,0-1-15,0 1 59,0 0-56,-1 0 26,0-1 8,-1 0 28,0-1 72,-1 1 0,0-1 51,0 0-59,0 0 60,0 1-97,-1-2 11,2 2-72,0-2-37,1 0-33,0-1-63,1-1 7,0-1-60,0 1 43,1-2-93,0 0 44,1 0-71,1-1 31,-1-1 41,1 0-28,-1 0 82,0 0 2,-1-2 59,0 1 34,1-1 61,-1-1 15,-1 1 54,2-1-18,-2 0 14,1 1-19,-1-2 8,0 2-16,0-2-6,1 1-36,0-2-17,0 2-43,-1-2-3,2 1-32,-1-1-49,0 1 50,1 0-99,0 1 106,0-1-18,-1 1 33,1 0 25,-1 0-1,1 0 81,-1 0-4,0-1 80,0 1-22,0-1-32,-1 0 42,2-1-92,-1 1 21,0-2-55,1 2-6,-1-2-11,0 1-30,0-1 64,0 1-26,-1-1 85,1 1-19,-1-1 56,0-1-2,0 1 7,0-2-26,0 1-100,1-1 6,0-1-112,0 2 37,1-1-82,-1-1 44,1 1-22,-1 0 7,0-1 112,0 1-60,0 0 199,0-1-63,-1 1 176,0 0-48,0-1 78,0 1-35,0 0-47,0-1 45,0 1-125,0 0 72,0-1-185,1 1 37,-1-1-121,1 1-50,0-3-25,0 3-50,1-2-1,0 1-17,-2-1-33,3 2-5,0-1 85,1 0 38,1 1 160,0 1-14,0-1 105,2 1 46,0-1 57,0 0 90,0 1-53,1-2 34,0 1-23,1 0-4,0-1 89,4-2 44,1-1 152,2 0 82,3-2 84,4 0-1,1-2-114,6-1-273,-2-2-77,7-3-180,2-1-152,5-3 179,0 0-211,6-2 211,0 0-1,3-1 1</inkml:trace>
  <inkml:trace contextRef="#ctx0" brushRef="#br0" timeOffset="79">2650 2570 9502,'0'-9'-16,"-2"3"169,2 1 23,-2 0-19,1-1 24,-1 0-36,1 2-16,-1 0 1,1 0-1,0 0 16,0 2 0,0 0-12,2 3-6,-1 2-41,2 6 14,0-2-140,1 5 25,0-1-93,0 2 32,-1 0 9,0 2 38,1 0-7,-1 1 10,0 2 25,0-2-31,1 1 47,-1 0-34,0 1 26,1-2-31,-1 2 35,0-3 0,1 0-9,0 1-15,0-2-2,-1-1-4,0 1 8,1-2-31,-3 0 27,2-2-29,-1 0 37,1-3-31,-1 1 20,0-2-23,1-1 29,-1 0-47,1-2 30,-1-1-33,0 0-84,1-1 31,-1 0-117,1-1 121,0 0-110,-1 0 98,2 0-32,0-1 83,1-3 72,1-1 0,0-3 0</inkml:trace>
  <inkml:trace contextRef="#ctx0" brushRef="#br0" timeOffset="80">3578 2621 11357,'0'-10'-736,"0"7"708,0-2 45,0 1 65,0 1 7,-1 0-76,1 0 86,0 2-35,0-1 56,1 0 53,1 1-141,1 0 98,4 1-87,2 0 95,2 0-12,1 0 44,1 0-66,2 2-82,0 1-18,2 1-103,-2 0 17,1 3-18,-3-1-4,2 1-89,-4 1 49,-1 0-90,-2 2 59,-2 0-23,-2 1 33,-2 1 29,-1 0 40,-2 0 8,-1 0 28,-2 0 41,-2-1 109,1-2 48,0-2 58,0-1-77,1-2 65,1 0-52,1-2 105,1-4-196,2-1 36,1-5-129,4-2 14,1-3 30,0-1-39,2-2 75,0 2-37,-1-3 151,-1 3 20,0-1 51,-1 2 2,-1 0-88,0 1 12,-1 1 0,-2 3-40,1 0 32,-1 2-96,0-1 57,0 3-30,-1 0 15,0 1 33,-1 1-2,1 2 44,0 0-143,1 0 1,1 4-175,-1 3 93,2 2-57,-1 2 85,2 1-119,0 3-39,-1-1 40,2 2 13,1-1 51,-1 3 33,0-4-101,2 2 84,-1-2 27,0 2 24,2-3-244,-1 1-136,1-1-98,1-1 40,2-1 301,2-1 80,2-1 117,2 0 1,3 0 0</inkml:trace>
  <inkml:trace contextRef="#ctx0" brushRef="#br0" timeOffset="81">6917 2590 9502,'10'-5'217,"-6"1"-67,-1 1-15,0-1 16,-1 0-20,-1 1 0,0 0 0,0 0 14,0 1-220,0 0 65,0 1-162,1-1 117,0 1-30,1 0 39,0 0-58,2 1-121,-1 0 55,0 0-98,2 0 121,0 0-129,0 0 55,2 0-32,0 0 128,1 0 125,2-1 0,-1 1 0</inkml:trace>
  <inkml:trace contextRef="#ctx0" brushRef="#br0" timeOffset="82">19701 2632 9502,'-7'-7'-95,"6"2"190,0 1 48,0 0 9,1 1-57,0 0 36,0-1-55,1 0 70,1 1-15,2 0 0,2 1 0,1-1-71,0 2-56,3-1-13,-2 0-32,3 1 3,-1 0 21,1 1-69,-1 0 104,1 0-88,-2 0 70,0 1-75,-1 2-16,-3 1 29,0 0-52,-1 3 73,-3 0-62,0 2 82,-2 0-46,-1 2 55,-4 1-34,-1 0 12,-3 0-14,1 1 14,-1-3 31,1 2-29,0-3 29,1-1 21,2 0-26,0-3 35,2 1 2,0-2 16,2-1 3,1 0-6,1-1-49,1-1 13,2-1-9,2 0 26,3 0 72,2 0 10,1 0 64,2 0-131,-1-2-27,4 0-42,-2-1 9,2 0-89,-1-1 24,3 0-101,-3 1-81,2 0 69,-4-1-82,3 1 57,-5 1 141,0-1-11,-2-1 95,0 0 0,-1-3 0</inkml:trace>
  <inkml:trace contextRef="#ctx0" brushRef="#br0" timeOffset="83">6744 2608 9108,'6'-3'330,"-4"0"-118,0 0-106,-2 0 33,1 0-88,-1 1-104,1 1-8,-1-1-133,1 1-199,0 1 284,0 0-192,3 0 301,1 0 0,1 1 0</inkml:trace>
  <inkml:trace contextRef="#ctx0" brushRef="#br0" timeOffset="84">6475 2646 9502,'0'-8'188,"0"4"44,-1 2-36,0 0 90,0 0-216,-1 0 51,1 0-662,0 1 317,2 0-351,0 1 380,5 0 122,1 0 15,4 1 58,0 0 0,0 2 0</inkml:trace>
  <inkml:trace contextRef="#ctx0" brushRef="#br0" timeOffset="85">7910 2696 9692,'0'-18'133,"0"11"32,0 2-3,0-1 103,0 2-19,0 0 91,0 3-116,0-1-44,1 1-167,1 2 25,2 3-104,1 3-62,3 3 57,-1-1-49,2 4 108,0-3-53,0 2 49,0 0-95,-1-1 59,-2 0-105,0-2 32,-3-1-75,0 1 56,-1-4 9,0 0 36,0-1 87,-2-1-26,1-4 150,0-1-93,0-4 91,0-2-85,1-5 46,0 1-32,1-2 27,-1 0-18,2 1 61,2 1-27,-1 1 97,0 2-84,0 2 98,1 1-67,0 2 100,0 2-127,0 0-7,0 1-58,0 2-140,1 0 63,0 2-133,0 2 135,0 1-4,1 1 84,-1 0-35,2 0 28,0-1-446,0 1 324,2-2-323,1 1 416,1 0-1,3 0 1</inkml:trace>
  <inkml:trace contextRef="#ctx0" brushRef="#br0" timeOffset="86">13885 2700 9527,'-7'-5'-278,"5"4"229,1 1 86,-1 1-9,1 1 58,0 2-103,0 0 23,0 2-24,1-2 30,0 2-14,1-2 9,0 1-13,3-1 14,0-2 3,2 1-2,1-2 3,-1 0 13,2-1-8,-1 0 8,0 0-10,0 0 21,0-1-19,-1 0 19,0-2 24,0 0 11,0-2 10,-2 1-16,1-2 16,0 2 11,-1 0 16,-1-1 49,-1 1-79,0 0 36,0 1-48,-1 2 57,1-2-30,-1 1 39,1 1-68,-1-1 38,0 2-34,1-1 60,-1 1-58,1 2 28,-1 1-31,0 2-29,0 2 22,1 4-26,0-1-15,2 3-10,0-1-10,1 2 8,0 1-9,1 1-18,0-2-8,0 3 13,1-2-6,0 2 34,0-3-38,-1 2 5,1-2-7,0 0-19,-3-2 16,2 1-11,-2-1 38,-1 0-39,-2-2 40,1 0-8,-2-1 6,0 0-3,-2-2-52,-3 0-17,-2 0 1,-2-3 9,-5 1 57,0-1-6,-3-1 4,-1-1-262,-2-1 66,0-1-194,0 0 145,2-2-27,1-2 47,3-2-50,2-2 158,2-4 24,1-2 103,1-3 0,1-3 1</inkml:trace>
  <inkml:trace contextRef="#ctx0" brushRef="#br0" timeOffset="87">5564 2750 9502,'-4'-15'-513,"1"10"566,0 0 53,1 1 103,2-1-112,-1 3 0,1-2-48,0 0 12,1 0 10,1 1-7,3-1 6,1 2-50,1 0 38,2 0-42,-1 0 44,0 1-47,-1 1-5,1 0-14,-1 0 23,-2 1-19,0 2-10,-2 2-7,-1 3-9,-1 3 58,-1 0-20,0 1 18,-2 3-67,0-2 47,-1 1-55,0-1 102,2-2-37,0 0 36,1-2-44,1 0 31,2-3-20,3 0 23,2-2-23,1-1-70,4-2-14,-1 0-4,2-1 17,1-2 63,0 0 1,-1-2-2,2-1-5,-1 0-1,0-2-6,1-1 0,1 0 0</inkml:trace>
  <inkml:trace contextRef="#ctx0" brushRef="#br0" timeOffset="88">18376 2701 8935,'-5'-7'865,"2"5"-716,1 0-57,-1 1 20,1 0-22,0 0-19,1 1-24,0 1 4,0 0-4,0 3 40,1-1 3,0 3-85,1 0-46,0 0-37,1 0-38,1 1 108,0 1-33,0-1 77,0 1-96,0-1 50,-2 1-52,2 1 55,-1-1-24,0 1 37,1-1-36,-1 0 43,1 0-79,0-1-14,-1 1-14,1-2 21,1 0-26,0 0 22,0-1-90,0 0-3,-2-3 15,2 1-37,0-2 75,-1 1-55,0-1 13,-1-1 42,-1 1 14,1-1 103,-1 0 0,1 0 0</inkml:trace>
  <inkml:trace contextRef="#ctx0" brushRef="#br0" timeOffset="89">4232 2849 9502,'-2'-11'205,"1"7"-22,0 1 129,0 1-182,0 3 115,1 2-233,1 3-5,0 2 39,1 2 31,1-2-125,2 2 46,-2-2-132,2 2 90,0-1-169,0 0 61,0 0-155,-1-2-79,1 0 245,-1 0-129,1-1 270,-2 1 0,3 1 0</inkml:trace>
  <inkml:trace contextRef="#ctx0" brushRef="#br0" timeOffset="90">8591 2958 10945,'-1'-15'-526,"1"10"520,-1-1 120,2 2 53,-1-1 45,2 2-11,0 0 84,0 1-111,1 1 65,1 1-35,1 1-94,0 2-16,0 1-96,1 3-6,1 3-155,-1-1 21,1 3-130,-1-1 47,0 1 55,-2 1 6,1-1 101,-2 2-189,0-1 103,-1 0-121,-1 2 138,0-1-177,-2 0 236,-1 1-174,-4 0 279,-4 0 1,-2 2 0</inkml:trace>
  <inkml:trace contextRef="#ctx0" brushRef="#br0" timeOffset="91">8288 3042 10945,'0'-12'-719,"0"6"716,-1 2 77,0-1 19,1-1-34,0 1 10,0 2-1,1-2-26,2 0 66,2 1 76,3 0-24,1 2 146,0-1-83,1 1 48,0 0-71,-1 0-6,0 1-74,-1 1-44,-1 0-100,0 0-21,0 0-59,-2 2 54,0 1-27,0 1 14,-1 0-35,-1 3-199,0 0 34,-1-1-132,0 2 131,-1 0 58,-1 0 44,-1 1 86,0-1 64,-4 1 87,1-1 32,-2-2-5,2 0 34,0 0-51,1-2 25,1-2-84,2 0 32,-1-1-123,2 0 64,0 0-67,3-1 52,2 0-84,1 0 26,0 0-71,1 0-61,0 0 81,1 0-28,1 0 107,0-1 59,2-1 0,3 0 0</inkml:trace>
  <inkml:trace contextRef="#ctx0" brushRef="#br0" timeOffset="92">10867 3040 9713,'-1'-8'-30,"-1"5"149,0 0-11,-3 1-1,-1 1 7,-2-1 56,1 0-90,-3 1 90,1 1-74,-1 0 8,0 0 41,-1 0-41,2 2 38,-2 1-70,2 1 6,0 3-75,1 1-20,-2 2 20,2 2-54,1 2 54,0 1-57,0 1-11,3 2-2,0 0-15,2-2 16,1 3 18,1-4-20,1 2 27,2-2 7,3 0-19,2-2 13,3 0-26,1-3 36,2 1-9,0-3-13,1 1 49,-1-3-24,2 1 60,-1-2 9,-1 0-5,0-3 6,0 0-66,-1-1 56,0-1-60,-1 0 63,1-1-16,-1-1 9,1-3 0,-3-2 39,3-3 19,-3-1 28,1-2-36,-3-2 0,0-4-75,-2 0-3,-3-3-34,-1 0 53,-2-1-44,0 1 48,-1 0-50,-3 3 52,-4 1 28,0 2-1,-3 2 1,-1 2-49,-3 0 27,2 3 5,-3 0 11,-1 2 17,-1 1 16,-1 1-33,1 1 5,-1 1-16,1 0 11,1 2 37,-1 0-11,2 1-1,0 2-51,2 0-10,2 4-48,0 1 40,2 2-25,1 2 53,2 0-37,2 1 10,2 0-32,1 0-7,2 2-34,3-2-45,2 1-18,7-2 9,4 1 27,5-1-136,4-2 56,4 1-111,4-1 98,0-3-192,4 1 242,-2 0-163,4-1 314,-1 1 0,3 1 0</inkml:trace>
  <inkml:trace contextRef="#ctx0" brushRef="#br0" timeOffset="93">8131 3019 11571,'-3'-9'-1612,"2"4"1422,-1 2 132,1-2 120,-1 1 14,0 1-108,2 1 108,-1 0-128,0 1 157,0 0-9,-1 1 99,0 2 34,0 0 3,1 3-56,-1 2-41,1 0-47,-1 2-25,1-1-55,1 2-117,0 0 4,0-1-95,0 1 127,2-1-163,1 1 82,3-2-89,2 0-54,4-1 136,-1-2-70,4-1 83,0 0 112,1-2-12,1 0 74,-1 0 1,2 1 0</inkml:trace>
  <inkml:trace contextRef="#ctx0" brushRef="#br0" timeOffset="94">6020 3118 9502,'-1'-18'79,"1"10"79,-1 1-8,1 0 61,0 1-80,1 1 5,0 1-4,2 1 19,0 1-56,2 1 55,0 1-55,2 1 51,-1 2-95,1 2 34,-2 2-80,2 3 91,0-1-181,-1 3 80,0-2-115,0 3-94,-1-2 87,-1 2-112,0-2 102,-1 1 66,-2-1 33,1-1-29,-2 1 64,0-2-42,-3 2 45,-3 0 0,0 2 0</inkml:trace>
  <inkml:trace contextRef="#ctx0" brushRef="#br0" timeOffset="95">5667 3144 12464,'0'-10'-1361,"0"6"1315,0 1 142,0-1 28,0 1 62,-1 1-181,0 0-41,0 1-34,1 0 81,-3 1 98,1 0 45,-1 1 84,1 1 26,-2 3 76,1 0-34,1 3-97,0 0-173,1 1-78,-1 2-137,2-2 29,0 2-64,0-1 35,0 0-11,1 0-63,1-1 34,2 0-75,1-1 96,2 0-71,-1-3 90,2 1-43,0 0 57,0-2-32,1-1 122,0 0-39,2 1 165,2-1-1,1 0 1</inkml:trace>
  <inkml:trace contextRef="#ctx0" brushRef="#br0" timeOffset="96">5812 3204 9502,'-1'-18'-208,"0"9"322,1 1 50,-1 2 45,1-1 18,0 0-69,0 2-3,1-1 15,0 0-68,2 2 21,-1 1-20,2-1 28,-1 1-96,1 1 25,0 1-69,0 0-62,2 1 72,0 0-104,0 1 114,0 2-103,2 2 57,-3 0-91,2 3 78,-2 0-29,0 0 7,-3 1 22,0-1-22,-1 2 69,0 0-32,-2-2 24,-2 3-27,0-2 21,-4 0-15,0-1 15,0 0-1,1-1 2,0-2 3,2 0-14,2-2-3,0-1 5,4-1-1,0-1 17,6-1-10,1 0 2,1-2-5,1 0 5,0-2-208,1 3 47,-1-2-144,0 0 185,2 1 56,-1-1 79,1 0 0,0 0 0</inkml:trace>
  <inkml:trace contextRef="#ctx0" brushRef="#br0" timeOffset="97">22963 3147 24743,'0'-15'-6091,"1"10"5652,1 3 1146,1 0 440,2 0 111,1 1-461,1 1 200,1 0-159,0 1 217,1 2-450,-2 0-997,1 3-480,-1 1-704,-1 0-3,-1 1-174,0 1-51,-2 0 196,0 3 213,-2-2 545,-1 2 389,1-2 330,-2 3 357,-1-1 17,-4 1 514,-2-1 26,0 0-43,-2 1-15,-1 0-386,-3-1 1,1 3 0</inkml:trace>
  <inkml:trace contextRef="#ctx0" brushRef="#br0" timeOffset="98">16765 3161 17173,'0'-7'-3047,"-1"4"2180,1 1 471,0 0-137,-1 2 134,0-1-130,1 2 352,-1-1-137,1 5 413,0-1-82,0 2-7,1-2-58,1 1-6,-1 1-22,1 0 47,0 1 19,0 1 0,0 1 0</inkml:trace>
  <inkml:trace contextRef="#ctx0" brushRef="#br0" timeOffset="99">22414 3212 20893,'0'-14'-5004,"0"8"4241,0 1 408,0-1 167,0 1 121,-1 1-514,0 0 377,-1 2-245,0-1 403,0 2 450,0-1-42,-1 2 499,1 0 199,0 2 138,-1 2-28,1 1-408,-1 3-175,0 2-617,0 2-19,2 0-577,-2 3-195,2-1-62,0 4-8,0-4 284,1 4 170,1-2-143,1 0-10,3-1-162,3-1-16,1-1 205,4-2 105,-2 0 260,2-3 146,2 1 92,0-1 0,0 0 1</inkml:trace>
  <inkml:trace contextRef="#ctx0" brushRef="#br0" timeOffset="100">4806 3204 9502,'-1'-15'128,"1"10"0,0 0-74,0 0-18,0 1-17,0 2 24,1 0-25,2 1-12,1 0-20,1 2-48,0 0 99,2 1-39,-1 3 48,0 3-46,-1 0 34,1 1-44,-1 1 53,-1 0-41,-1 1 28,0 0-45,-1 0-85,0 3 12,-1-3-106,-1 3 111,-1-3-204,0 2 224,-4-1-160,-1 0 223,-2 0 0,-3-2 0</inkml:trace>
  <inkml:trace contextRef="#ctx0" brushRef="#br0" timeOffset="101">4403 3237 9502,'0'-10'-27,"0"5"12,0 1 89,0 0 7,-1 0 63,-1 1-29,-1 0-11,1 0-48,-2 1 18,1 0-1,0 1 15,-1 0-18,1 0 3,-1 0-63,1 1 22,-1 0-6,2 2 25,-2 0-30,0 4 61,1 0-76,-1 1 9,1 2-27,0-1 10,2 1-14,0 0 14,1 0-42,0 1 11,0-2-4,2 1-26,0-2 3,2 1-77,1 0-26,1-2 35,-1 2-61,2-1 105,0-2-63,0 2 38,0-2-27,2 1 27,-1-3-82,2 2 33,-1-2-93,3 0 132,-1 0 42,2-2 77,0 1 0,2-2 0</inkml:trace>
  <inkml:trace contextRef="#ctx0" brushRef="#br0" timeOffset="102">4567 3266 9502,'-8'-10'-379,"5"5"469,0 1 38,1-1 44,1 0-48,1 1-73,0 1-5,0-1 9,2 0-25,1 0 43,2 1-49,1 0 14,0 1-10,1 1-4,1-1 16,-2 1-30,2 0-10,-1 0-14,-2 1 5,1 1-5,0 1 31,-2 1-41,0 2-1,-3 1-9,1 1-18,-1-1 20,0 3-16,-1-1 47,1 0-55,-1 0 53,-1 0-9,1 0 6,-1 0-5,-1-2 16,0 1-13,0 0 14,-1-2-11,1 1 0,-1-1 3,2-1-2,-1-2 31,1 0-7,1 0 14,1-1-139,1 0 13,3-2-107,1 1 108,2-1-154,2-1 85,0 0-107,3-1 148,0 0 57,2-3 62,0 0 0,2 0 0</inkml:trace>
  <inkml:trace contextRef="#ctx0" brushRef="#br0" timeOffset="103">7565 3326 9502,'-9'-4'-273,"6"0"569,0 1-134,1 0 82,1-1-46,0 1 27,1-1-27,-1 0-52,1 0-15,1 1 0,0-1-152,2 1 44,2 0-155,3 0 171,2 0-123,1 1 113,3 1-110,0 0 26,1 0 16,2 1-17,-3 0 31,2 0-62,-2 1 23,0 0-56,-3 4-19,-1 1 29,-4 1-47,0 1 87,-3 3-38,-1-1 34,-2 3-14,-1 0 13,-3 0-15,-3 1 0,1-1-26,-2-1 70,1-2 44,1-1 1,1-3-9,1-1 20,2-2 93,0-1-25,3-4 34,1-1-77,4-7 5,0 0 26,2-4-22,0 0 49,1-1 3,-1 0 21,0-1 85,0-1-79,0 1 87,-1 2-86,-1 0 150,0 1-69,-2 3 109,-1 0-66,0 2-4,-2 4-43,0 0 1,-1 1-123,1 1 36,-1 5-240,0 1 102,0 5-133,0 2-26,0 2 69,1 1-57,1 0 67,1-1-93,3 1 23,0 0-84,1-1-97,2 1 104,-1-2-115,1 0 111,0 0 68,2-1 19,-2-1 88,2-1 26,0 0 53,1-1 0,1 1 0</inkml:trace>
  <inkml:trace contextRef="#ctx0" brushRef="#br0" timeOffset="104">22631 3276 15549,'-7'-7'-2696,"4"5"2443,2 0 242,-1 0 294,1 0-377,1 3 40,0 0-303,0 5 64,2-3 28,-1 4 61,3-1-82,-3 0 108,3-2 184,-1 2-108,-1-2 171,0 0-266,0-1 190,-1 0-35,1-1 58,-1-1-186,0 0 374,0-1-43,0-2 385,1-2 68,1 0-97,0-4-69,1 0 47,1 1-65,0-2-125,-1 2-118,2 0-67,-1 0-16,-1 2 160,0 1 36,0 1-21,0 0 84,-1 2-16,0 0-73,-1 1-95,0 0-234,1 2-121,-1 0-338,0 3-116,0-1-282,0 4 51,0-2-33,1 1 29,0-1 220,-2 2 67,2-3 358,0 1 54,-1-1 187,1 0-80,-1-2 168,1 0-39,0-2 323,-2 1 49,2-2 198,0 0 23,0 0 67,1-2 48,-1-1-265,1-3 44,-2-2-486,1 0 50,1-1-285,-1 0-9,0 1-110,0-1 41,0 3 157,-1-2 20,1 3 210,0 0 36,0 2-26,-1 0 95,0 1-25,0 1 171,-1 0-56,2 0 44,-2 1-186,1 1-246,1 0-119,-1 1-331,1 2-31,0 0-298,0 2 17,0 2-105,-2-2 4,2 3-1,-1 0 144,0-1 238,0 0 261,2 1 242,0 1 0,1 0 0</inkml:trace>
  <inkml:trace contextRef="#ctx0" brushRef="#br0" timeOffset="105">11361 3294 10124,'2'-11'-144,"-1"5"215,-1 3 25,0 0 93,0-1-8,0 1-8,0 1 275,0 0-289,0 3 222,0 2-316,0 4 7,0 2 73,0 3-15,0-2-209,1 2-281,2 1-87,2-2-99,1 2 1,1-2 148,2 0-102,-2 0 273,1 0 95,0 0 121,-1-1 0,0 1 1</inkml:trace>
  <inkml:trace contextRef="#ctx0" brushRef="#br0" timeOffset="106">20598 3354 12361,'0'-10'-1351,"1"8"1467,-1 1 161,3 1-12,-2 2-173,3 1-251,1 4 57,0 1-25,0 3 67,0-1-150,0 3 26,0-1-194,0 1 172,-2 1-11,1 0 80,-1-1 59,0 2-19,-2-1 134,0 0-205,0 0 204,-1-1-185,-2-1 190,-1 2 1,-2-2 0</inkml:trace>
  <inkml:trace contextRef="#ctx0" brushRef="#br0" timeOffset="107">16745 3405 13310,'7'-8'49,"-4"5"-114,-1-1 54,1 0 7,0 1-50,-2 0 119,1 1-156,-1 0 84,1 1 32,-1 1-90,1 0 33,-1 1-299,0 0-75,0 2-148,0 0 11,1 1 17,0 1-112,0-2 280,1 1-56,-1 3 308,3-1 0,0 1 0</inkml:trace>
  <inkml:trace contextRef="#ctx0" brushRef="#br0" timeOffset="108">20138 3452 12361,'-14'-18'-1387,"6"11"1301,1 1 48,0 1 196,0 2-40,0 0 3,2 1 67,-3 1-43,2 1 137,0 1 64,0 2-41,-1 3-49,2 2-102,1 3-141,0 1 20,1 2-97,0 1-13,1 1-163,1 0 14,0 0-97,1-1-9,1 1 59,1-2-52,3-1 57,2 1 88,1-4 12,3 1 105,0-2-4,2 0 65,2-2-8,0 0 35,3 0-1,0-1 1</inkml:trace>
  <inkml:trace contextRef="#ctx0" brushRef="#br0" timeOffset="109">5300 3496 9502,'-9'-7'40,"5"4"43,2-1 48,-1 0 0,1 2 14,0-2-126,2 1 54,-1 1-126,1-1 7,1 1 20,1-1-42,2 1 91,2 0-55,1 0 90,2 0-57,0 0-6,2 1 6,-1 0-77,1 0 51,-1 0-37,0 1 7,-1 1 12,0 2-10,-1 0 18,-2 2-23,0 2 9,-1 1-49,-2 0 77,0 1-46,-2 0 53,-1 1-14,1-1 10,-1-1-17,0 1 34,-1-2-28,1 1 27,-2-1-30,-1-3 7,-1 1-6,0-1 4,0-2 2,0 0 79,2-2-13,-1 1 68,1-2-4,0 0-56,1-2 20,1-2-59,0-1 0,1-3 12,1-1-11,2 0 76,-1-1 18,2-1-4,-1 1 5,1 0 3,-1 1-5,0 0 63,-1 1-59,1 1 67,-1 0-43,-1 3 74,1-1-43,-2 1-27,1 1 4,-1 1-96,0 2 7,-1 2-54,0 0 31,0 5 20,0 2 8,0 1 16,0 3-49,1 0-5,0 1-86,0 1 15,1-1-58,2 0 86,1 0-25,1-1 67,1 0-34,3-2-234,-1 0 37,5-1-156,-2 0 66,3-1 99,1-3-24,1 1 45,0-2-132,2 0 36,1-2 9,0-1 127,0 0 144,0 1 0,0 1 0</inkml:trace>
  <inkml:trace contextRef="#ctx0" brushRef="#br0" timeOffset="110">2821 3501 9502,'-4'-14'-581,"2"7"614,1 3 11,-1-2-3,2 1 69,-1 0 11,0 1 14,1-1 50,-1 1-99,1 0 54,0 0-55,0 1 16,0 1 1,0-1 2,0 1 45,0 0-49,-1 0 54,1 0-94,-2 1 32,2 0-41,-1 0 49,0 0-29,0 1-8,0 1-13,0 2-73,1 1 3,0 2-16,0-1-44,0 3 84,0-1-41,0 0 53,1 0-35,0 2 21,1-2-26,-1 1 31,1-1 1,-1 2-5,0-1 3,1 0 17,-2 0-13,1 0 13,-1 0-19,0 0 2,0-1 0,0 1 3,1 0-8,-1-1 7,0 0-7,1 0 9,-1-1-18,1 1 14,0-1-15,0 0 18,1 0-17,1 0 10,0 0-11,0-1 2,0 0 8,0 1-10,-1-1 11,0-1-4,-1 0 2,1 1-3,-1-1 3,0 0 0,0 0 1,-1 0-2,1 0 26,-1-1-18,0 1 20,0-2-25,0 2-3,0-1 4,0 0-3,1 0-16,-1 0 14,1 0-14,-1-2 18,1 1-2,0-1 2,0 1-3,0-1-2,-1 1 3,1-1-4,0 0 8,0 0-7,0 0 14,-1 1-12,1-1-453,-1 1 254,0-1-367,-1 0 462,-1-1 21,-1 0 84,-1-1 0,-1-1 0</inkml:trace>
  <inkml:trace contextRef="#ctx0" brushRef="#br0" timeOffset="111">8165 3505 9502,'0'-15'74,"0"8"26,0 1 20,0 1 121,0 0-57,0 0 99,1 0-60,-1 2 15,1 0-54,1 1 2,0 0-175,0 2 30,1 0-104,1 2 72,-1 1-26,3 2 97,-1 3-21,2 1-79,-2 1 18,2 1-120,-1 0-54,-1 1 58,1-1-73,0-1 75,0 0-40,-2 0 18,1-2-68,-1-1 75,0-1 70,-1-2 3,-1-1 50,-1-1 60,1-1-18,0 0 85,-1-2-97,1-1 37,0-3-33,1-1 19,1-2 78,0-1-50,1 2 78,-1-2-57,1 2 49,0 0-29,-1 0 46,0 3 8,1-1-59,-1 2 23,1 0-65,-2 2 16,1 0-19,0 0 17,1 2-89,-1 0-60,1 2-29,1 3-35,0-2-108,0 4 58,1-1-91,0-1 118,0 1-221,1 1 62,0-2-152,-2 2 246,2-1 120,1-1 100,0 3 0,2 0 0</inkml:trace>
  <inkml:trace contextRef="#ctx0" brushRef="#br0" timeOffset="112">7009 3494 9502,'28'-3'-126,"-16"0"37,-2 0-44,-1-1 73,-1 1 112,1 0-4,-4-1 58,2 1-17,-1 0 8,0 0-12,-2 1 3,0 0 42,-1 1 21,0-1-15,-2 1-276,1-1 32,-1 2-183,1 0 153,0 0-75,3 2 17,2-1-54,1 1 132,1-2 62,3 1 56,2 0 0,1 1 0</inkml:trace>
  <inkml:trace contextRef="#ctx0" brushRef="#br0" timeOffset="113">15153 4766 9502,'-11'0'109,"6"0"-37,2 0 85,-2 0-37,1 0 26,1-1 53,-2 1-36,2 0 40,0 0-57,0 0 41,0 0-42,0 0 43,1 0 146,0 0-255,3-1 164,0 0-297,4-1 30,-1 0 7,2 0 7,1 0 43,-1-1-61,1 0 12,0 0-30,0 0-35,-1 0 26,0 0 11,0 1-10,0-1 17,-1 0-33,1 1 12,-1 0-37,1-1 41,-3 2-9,2-1 9,-1 1 26,1 0 6,-2 0-18,0 0 14,0 1-54,-1 0 0,1 0-12,-2 0 89,1 0-21,-2-1 130,1 0-119,0-1 48,-1 1-52,-1-2 2,0 1 6,-1-2 1,0 0 4,-1 0-8,2-1 23,-1-3-18,0 1 67,2-4-1,0 0 6,0-3 49,-1-1-32,1-3 3,0 0-11,0-3-7,0 0 23,0 0 14,0-1-19,0 0 35,0 1-57,0-1 56,0 1-50,1-1 8,-1 2-3,0-2 6,1 2-3,1-3-9,-1 1 14,1-2-65,1 2 30,0-4-27,1 1 36,0-2-40,-1 0 26,1-1-35,0 0 45,1 0 14,-1 2-15,-1 1 8,0 2 16,0 1-15,0 4 12,-2 0-16,0 2 1,-1 1 0,0 0 9,0 2-40,-1 2 22,1-2-20,-2 2 29,-1-1-55,1 3-8,-1-2-5,1 2 4,0-1 3,0 1-23,-1-2 2,1 1-3,0-1 42,0 1-2,0-2-1,0 1-46,-1 0-31,3 0-12,-3 0 28,2 0 37,-1 1 26,-1 1-19,2 0 63,-1 1 21,0 1 7,0-1 1,0 3-67,0 0 10,1 0-5,0 0 1,0 1 7,-1 0-6,1-2 10,0 1-12,0-1 17,-1 2-13,1-2 12,0 1-66,0-1 39,0 1-44,-1-1 25,0 0 19,0 1-19,1 1 19,0-2-27,-1 2 19,0-1-19,0 2 26,0-2-1,1 2 1,-1-1-14,1 0 11,-1 2-14,1-1 66,1 0 9,-1 1 52,1-1-39,0 2-19,-1-1 6,1 0-63,0 1 48,0 2-62,1 1-2,-1 5 17,1 0-28,0 1 26,1 1 9,0 1-6,1 1 8,-2 0-16,1 2 56,-1-1-39,0 3 51,0 0-62,-1 1 14,0-1-10,0 2 18,0-1-50,1 2 35,-1 0-34,1 0 39,1-2-6,0 2 9,0-1-8,0 0-47,0 3 32,0-3-43,0 2 51,-1-1-12,0 0 8,0 0-18,0-2-27,-1 3 20,0-2-22,0 1 40,0-2 1,0 1-3,0-2 3,0 2-54,0-2-11,0 1-6,0-2 12,0 2 35,1-2 7,0 1-15,-1-1 15,1-1-16,1 0 13,-1 1-18,0-3 14,0 1-17,1 1 15,-2-2-7,1 0 49,-1 0-25,1-1 28,-1 0-68,1-1 25,-1 0-29,0 0 34,0 1 3,1-2-3,-1 2-2,1-3-2,-1 2-5,1-2 5,-1 0-3,1 1 49,-1-2-40,0 1 43,0 0-50,1 0 57,-1-1-37,1 1 39,0 0 1,-1-1-33,2 0 37,-1 1-39,-1-1-4,2 1 3,-1 0 3,1-1-6,0 2-48,0 0 34,-1 0-37,0 1 54,-1-1-4,0 1-3,0 0 1,0 0-47,0 1-5,0-1-7,0 1-42,0-1 78,0 0-49,0-1 53,-1 1-28,0 0 17,1-1-18,0 0 25,0 0-17,-1 0 12,1 1-9,0-1 34,-1 1-19,1-1 20,0 1-31,0-1 64,0 0-46,0 1 48,0-1-43,0 0-5,0 1 8,0-1-3,0 1 20,-1-2-11,1 2 11,-2-2 3,1-1-20,0 1 24,-1-2-24,2 0 6,-2-1-5,1 0 1,0-1-2,1 0 60,0 0-40,0-1 46,0 0-35,0 0-11,0 1 13,0-2-14,0 1-2,0 0 2,0 0-1,0-1 1,0 1-2,0-1 3,0 1-32,0-2 300,0 1-211,-1 0 234,-1 0-312,-4-2-21,1 1-10,-2 0-51,-1 0 89,-1 0-43,2 0 50,-3 0-124,1 1 18,-1 0-114,2 0 114,-1 0-242,2 0 105,1-1-162,2 0-57,1 0 2,1 0-4,5-2 142,0 0 215,7-4 110,3-2 0,3-3 0</inkml:trace>
  <inkml:trace contextRef="#ctx0" brushRef="#br0" timeOffset="114">3793 3604 9502,'-7'-13'-326,"4"7"279,1 2 228,1 0 26,0-1 154,1 0-80,1 1-96,0-1 0,3 1-57,0-1-120,4 0 23,1 1-96,1 1 44,1 0 26,0 1 24,1 0 28,1 2-70,-1 0 29,2 1-108,-2 2 106,-1 2-156,1 1 85,-2 2-134,-1 1 37,-2 1 35,-2 1-34,-1 0 70,-2 1-19,0 0 53,-1-1-21,-1-1 39,-1-1-20,0-2 7,-2 0-4,1-4 40,0 0 15,0-1-10,1-1 71,0-4-33,1-1 35,0-5 62,1-1-70,0-4 66,2 0-61,1-2 102,1-1-50,1 0 103,-2 2-102,2 1-11,0 1-30,-1 2-20,-1 1 184,0 3-44,0 1 116,-1 2-73,0 0-134,-1 3-24,0 0-30,1 1-102,1 2 71,0 2-88,1 3 78,-1 1-102,0 4 62,1 0-113,0 1-92,0 2 66,0-2-92,0 3 105,2-1-60,0 0 38,2-2-58,1 2 53,1-3-216,3 0 240,-3-3-73</inkml:trace>
  <inkml:trace contextRef="#ctx0" brushRef="#br0" timeOffset="115">14118 3494 9522,'-4'8'-120,"3"-3"-53,1 0 94,0 2 21,0-1 54,0 2 0,0 0 0</inkml:trace>
  <inkml:trace contextRef="#ctx0" brushRef="#br0" timeOffset="116">6820 3531 9502,'19'-1'-303,"-13"0"256,-2 0 49,0-1 17,-2-1 16,0 1 13,-2 0-3,0 1-22,0-2 35,0 2 20,0-1 17,0 1-10,0-1-243,0 1 47,1 0-159,2 0 122,0 0 97,4 1 11,3-2 40,0 1 0,3-2 0</inkml:trace>
  <inkml:trace contextRef="#ctx0" brushRef="#br0" timeOffset="117">20266 3540 12361,'-2'-12'-1013,"2"7"1030,-1 4-101,0 1 273,1 2-231,0 4-7,1-1-120,1 1 38,2 0 32,-1-1 111,2 1-79,1-1-14,-2 0-29,1 0-26,-3-1 114,2-1-10,-1-1 97,-1 0-83,-1-1 71,0 0-74,1-1 175,-1 0-80,1-2 167,-1-1-145,1-1 96,-1-3-48,2-1-7,1 1 53,0 0-161,2-1 73,-2 2-78,3-1 99,-1 2 29,-1 2 64,-1 0 41,1 2-30,-1 0-57,-1 2-168,0 0-198,-1 3-77,-1 2-111,0 2 50,0 0-57,0 1 24,0 0 44,-1-1 89,0 0 165,1-1 27,0-1 93,0-1-55,-1 0-12,1-3-45,1 0 92,-1 0 44,1-2 120,0 0 113,1-2-46,0 0 64,0-4-52,2-1 55,0 0-26,1-2 21,-2 1-144,2 2-129,0-1-44,0 0-15,-1 2 90,1 2 49,0-1 3,-1 2 4,0 0-79,1 1 36,-2 0-86,0 0 17,-2 1-213,1 2-113,-1 0-209,0 2-14,0 0-163,0 0 109,-1 2-101,1-1 327,0 0 80,1 0 208,3 0 1,2 0 0</inkml:trace>
  <inkml:trace contextRef="#ctx0" brushRef="#br0" timeOffset="118">19119 3534 18720,'1'-12'-2842,"0"9"2814,0 2 523,1 1 77,0 0-186,2 1-586,0 3-121,0 3-223,1 0 58,0 3-357,1 0-193,-1 1-244,1 1 67,-1 1 372,0-2 263,-2 3 433,0-1 31,-2 0 236,1 1-113,-4 0 133,0 0 0,-1 2 0</inkml:trace>
  <inkml:trace contextRef="#ctx0" brushRef="#br0" timeOffset="119">6663 3540 9328,'4'-6'553,"-3"2"-396,-1 2-88,0 0 13,0 0-456,0 0 249,1 1-486,0 1 394,3 0-33,1 0 123,4 2 127,1 1 0,3 0 0</inkml:trace>
  <inkml:trace contextRef="#ctx0" brushRef="#br0" timeOffset="120">15181 3562 9502,'-3'-7'17,"2"4"107,0 0 16,1 2 134,0-1 473,0 1-363,-1 2 281,0-1-583,0 6-30,1-3-2,-1 2 52,1-1-16,0 1 23,0-1-63,1 2-26,0-1-14,1 1 20,0 0 9,1 0-23,-1 1 1,1 0-10,-1-1 53,-1 1-3,0 0 3,-1 0-72,1 0 51,-1 1-57,0-1 63,0 0 6,0 3-7,0-4 0,0 3-57,0-2-21,0 1-1,0 1-16,1-2 73,0 2-18,1-1 15,-1-1 5,2 1-22,-1 0 16,2 0-25,-1 0 40,0-1-21,-1 1 24,1 1-30,-1-1 9,1 1-9,-1-2 13,1 2-11,-1-1 8,0 1-10,0 0-1,-1-2 8,0 1-11,0 0 12,-1-1 32,0 0-25,0 0 26,0-1-33,0 1-9,0 0 8,0-1-7,1 3-11,0-3 15,0 3-15,-1-1 19,2-1-8,-1 1 4,1-1-5,0 1 8,0-1-20,0 1 14,0-2-19,0 1 21,0 0-9,0-1 7,-1 1-14,0-1 23,1-1-15,0 1 16,-1 0 38,0 0-35,-1-1 38,1 1-49,-1 0 32,0-1-22,1 0 26,-1 1-31,0 0-6,0-1 4,0 1 1,0 0-24,0-1 28,0 0-27,0 1 31,0-1 0,0 0-1,0 0-2,0 1-24,0 0 14,0-1-15,0 1 19,0 1-4,0-1-1,0 0 0,0 1-12,0 0 10,0-1-7,0 2 10,0 0 2,0-1-1,0 2 0,0-1-2,0 0-40,0 1 28,0 0-32,0 0 6,0-1 22,0 0-25,0 0 32,0 1-4,0-1 1,0-1-2,0 0 0,0 2 10,0-3-9,0 2 7,0-2 34,0 1-31,0-1 33,0 1-42,0-3 61,0 3-43,0-3 50,0 2-33,0-2-10,0 1 15,0-1-18,1 2-13,0-3 12,1 3-11,-1-2 15,1 1-23,-1 0 19,0 0-19,1 0 20,-1 1-1,-1-1-7,0-1 6,0 1-78,0 0 57,0-1-61,0-1 62,0 1 0,0-2-4,0 1 6,0 0 10,0-1-8,0 1 9,1-1-10,0 0 0,0 1 0,0 0 1,0 1-5,0-1 3,1 1-2,-1-1 4,1 1-8,-1 0 4,0 0-5,0 0-25,0 0 24,0-1-27,0 1 31,0 0 1,0-1-3,-1 1 2,1-2-4,-1 0 25,1 0-19,-1 1 20,1-1 5,0 0-20,1 0 24,-2-1-30,2 1 41,-1-1-28,0 1 32,0-1-31,1 0 0,-2 0 2,1 0 2,0 1-64,-1 0 47,1 0-49,-1-1 59,0 2-57,0-2 38,0 1-41,0-1 45,0 1 4,0-1-12,0 1-17,1-1-28,-1-1 35,1 2 1,-1-1 38,0 1-1,1-1-24,-1 0-9,0 1 9,0-1-26,0 1 28,-1-1-12,0 0-21,0 0 26,-1 0-28,-1 0 44,1 0-8,-2 0 7,1 0-11,0 0-45,-2 0 34,1 0-36,-1 1 42,1-1-10,1 0 7,-1 1-9,0-1 15,1 1-5,-1-1-3,1 0 0,1 0 20,0 0-12,-1-1 17,2 1-22,-1-1 49,0 1-35,0 0 36,1-1-44,-1 1-4,1-1 16,-1 0 94,2 0-59,-2 0 75,1 0-108,0 1 11,-1-1-13,1 0 10,0 1-6,-1 0 3,1 0-5,0 0 6,-1 0 0,1-1-4,-1 1-31,0 0 21,1 0-23,0-1-13,-1 1 33,1-1-37,0 2 46,0-2-56,0 1 35,-1 0-37,1-1 38,0 1 8,-1 0-17,1 0 82,-1 0-61,0 0 64,0 0 21,0 1-16,1-2 86,-1 1-85,0 1 4,1-1-50,-1 0 19,0 0-12,1 0-31,0 0-19,-1 1 2,1 0-58,-1 0 84,1-1-52,-1 1 53,0 0 4,0-1-12,-1 2 8,0-1 21,0 0-18,0 1 15,0 0-24,1-1 38,-1 1 16,0-1 7,1 0-58,0 1 4,-1-1-41,2 1 59,-2-2-7,2 2 14,-1-2-10,1 1 11,0-1-162,0 1 31,-1-1-137,1 0 68,0-1 68,-1 1-5,1 0 77,0 0-141,0 0 43,0 0-123,0 0-86,0 0 67,0 0-81,1 0-39,-1 1 106,1-1 2,0 1 156,0 0 135,0 0 0,1-1 0,1 0 0,2-1 0</inkml:trace>
  <inkml:trace contextRef="#ctx0" brushRef="#br0" timeOffset="121">21932 3628 20841,'-2'-10'-5386,"1"5"4410,1-1 846,-1 1-134,1 1 413,-1 0-562,1 0 462,0 1-297,2 1 932,0 0 275,3 0 276,2 2 117,3-1-267,0 0 12,2 0-116,-1 1-6,3 0-531,-2 0-248,1 0-496,-3 1-154,1 1-16,-1 2-187,0 1-86,-4 1-236,1-1-42,-2 3-234,-2 1 52,-1-1 1,-1 1 235,-1 0 251,1 1 223,-2-1 315,1 1 254,-2-2 345,1-1 262,-2-1 51,1 0 5,-1-2-83,2-2 190,0-1 140,0-2-503,0-1-182,1-6-668,1 1-28,1-2 143,1-1 59,2 0 7,-1-1-75,1 1 456,1-2 68,1 1 515,-1-1-63,0 2-159,0 0-11,-1 3-119,0 0 82,-1 1-79,-1 2-83,0 2 60,-1-1-53,-1 2 5,0 2-693,-1 1-128,3 5-789,-2 0 151,2 3-111,1 1-48,0 0-154,1 2-47,1-1 583,2 2 19,1-1 824,2-1-157,1 2 246,1-2 45,1 0 177,0 0 17,1-1-14,0 0-21,1-1-122,0 1 0,2 0 0</inkml:trace>
  <inkml:trace contextRef="#ctx0" brushRef="#br0" timeOffset="122">16821 3581 13281,'3'12'-2328,"-1"-8"1792,-2 0 279,1-1 203,0 0 118,-1 1-83,0-1 127,0 0-141,0 1 181,0-1 24,0 0-93,0 1 15,0-2-169,0 1 88,0-1-230,1 0 68,0 0-56,1-1 104,2-1 136,1 2 0,1 0 1</inkml:trace>
  <inkml:trace contextRef="#ctx0" brushRef="#br0" timeOffset="123">18643 3611 9558,'-3'-10'-484,"2"6"510,-1 1-6,0-1 130,1 2-87,-2 0 7,1 0 2,-1 1 4,0 1 2,1-1 10,-2 3-10,1 0 2,-1 3-57,2 2-11,-1 1-18,1 2 29,1 1-37,0 2-4,1-1-20,0 0-67,0 0 72,0 0-73,1-1 58,1-1-83,4 0 47,1-2-80,0 0 25,3-1 15,0-3-28,2 1 84,-1-1 2,3-1 67,0-1 0,1 1 0</inkml:trace>
  <inkml:trace contextRef="#ctx0" brushRef="#br0" timeOffset="124">12520 3667 9502,'-10'-1'0,"5"1"-60,1-1 30,0 1 60,1 0 71,0 0 16,-1 0 6,0 0-64,0 0 28,0 0 14,2 0-7,-1 0 5,1 0 90,0 0-78,3-1 36,1 0-86,5-1-23,2-1 32,4-1-46,3 1 33,2-1-36,0 0-11,2 0 28,0 0-33,1-1 45,-1 0-61,0 2 46,-1-1-50,0 1 60,-2 0-2,-1 1 3,-1 0-1,-2 1-77,-2 0-25,-3 0-15,-1 1 22,-2 0-41,-2 0-775,0 0 467,-2 1-475,0 0 786,-3 2 88,-1 0 0,-1 2 0</inkml:trace>
  <inkml:trace contextRef="#ctx0" brushRef="#br0" timeOffset="125">18763 3647 9558,'2'-9'240,"-1"6"-164,-1 1 29,0 0-41,1 4 43,1-1-79,0 6-9,0-3-17,1 5 15,0-2-22,1 1 58,-1-1-69,1 1 90,0-3-126,1 2 36,-1-1-119,0-2 35,-2 1-31,1-2 61,-1-1-5,0 0 129,-1-2-3,1 0 14,0 0 9,0-1-65,0-2 16,0-1-23,0-2-3,0 0-1,0-2 9,0 0-8,1 0 71,0-1-52,1 3 62,-1-2-38,0 2-5,1 1 15,0 0-25,0 1-21,0 1 13,-1 1-14,0 1-23,1 0-7,-1 2-6,0 1 7,0 1 35,-1 3 0,0 0-6,-1 1 5,0 1-94,0-1 24,0 1-92,0-1 55,0-1 19,-1-1 27,0 0 19,0-1 38,0-1 49,0-2 13,2-1 5,-1-2-38,3-3-42,0-2 23,-1-1-18,1-1 86,0 0-62,0 2 64,1-2-4,-1 3-39,1-1 45,-1 2-55,0 0 23,-1 3-9,0-1 15,-2 1-84,2 1-14,-1 1-11,0-1 17,1 2-39,0 0 23,0 3-88,1-1 89,-1 2-75,2 2 27,0-1-23,2 0-162,-2 0 94,2 1-111,0-2 162,0 1 64,1 0 69,1 0 1,-1-2 0</inkml:trace>
  <inkml:trace contextRef="#ctx0" brushRef="#br0" timeOffset="126">5867 3698 9502,'-7'-7'-95,"5"2"190,1 2 48,0-1 9,1 0-57,0 1 36,0-1-55,1 0 70,2 2-15,1-1 0,2 0 0,0 0-71,2 2-56,1-1-13,0 0-32,1 1 3,1 0 21,-1 1-69,1 0 104,-1 0-88,0 0 70,-1 1-75,-2 2-16,-1 1 29,-1 1-52,-1 1 73,-4 1-62,1 3 82,-2-2-46,0 4 55,-5-1-34,-2 1 12,-1 0-14,-1 1 14,1-2 31,-1 0-29,1-1 29,2-3 21,0 1-26,1-2 35,3-1 2,-1-1 16,2-1 3,1 0-6,1-1-49,1-1 13,2-1-9,2 1 26,2-1 72,4 0 10,-1-1 64,3 1-131,0-2-27,2 0-42,-1-1 9,3 0-89,-2 0 24,2-1-101,-2 0-81,3 1 69,-5-1-82,2 1 57,-3 1 141,-2 0-11,0-2 95,-2-1 0,1-2 0</inkml:trace>
  <inkml:trace contextRef="#ctx0" brushRef="#br0" timeOffset="127">11153 3747 10124,'-9'-5'295,"6"3"-354,1 0 101,1 1-459,-1 1 316,1 1-269,0 0 240,1 2 4,-1 0-51,1 2 111,0 0 4,0 2 67,1-1-10,0 2 0,1 1 1</inkml:trace>
  <inkml:trace contextRef="#ctx0" brushRef="#br0" timeOffset="128">4542 3767 8935,'-6'-6'865,"3"3"-716,1 1-57,0 1 20,0 0-22,0 0-19,1 1-24,0 1 4,0 0-4,0 3 40,1 0 3,0 1-85,1 1-46,0 0-37,1 1-38,1-1 108,-1 2-33,1-1 77,0 1-96,0 0 50,-1-1-52,1 2 55,-1 0-24,0-1 37,0 1-36,0-2 43,1 1-79,0 0-14,0-1-14,0-1 21,1 1-26,-1-2 22,1 0-90,0 0-3,-1-2 15,1 0-37,0-2 75,-2 0-55,1 0 13,-1-1 42,-1 1 14,1-1 103,0 0 0,0 0 0</inkml:trace>
  <inkml:trace contextRef="#ctx0" brushRef="#br0" timeOffset="129">14149 3774 9649,'-5'8'208,"3"-4"-133,1-2 13,1 1-60,-1 0 33,1 0-155,0 0 30,0 1-131,0-1-23,0 0 51,0 0-74,0 2 140,0-1-137,0 2 110,1-1-52,0 1 97,0 1 81,1 0-1,2 1 1</inkml:trace>
  <inkml:trace contextRef="#ctx0" brushRef="#br0" timeOffset="130">21532 3815 12537,'27'-2'-49,"-14"-1"78,-1 1 56,0-2 79,-1 1 13,-1-1 21,0 2 14,-3-1-151,1 1 22,-2 1-180,0 0-48,-3 0 0,1 1-72,-1 0 75,-1 0-59,1 0 99,-1 0-47,1 0 112,0 0 0,1 2 0</inkml:trace>
  <inkml:trace contextRef="#ctx0" brushRef="#br0" timeOffset="131">19426 3962 12361,'0'-20'-874,"0"10"869,-1 3-1,0 0-49,-1 2 27,2 0-92,0 0 68,1-1 33,2 1 176,1 2 159,4-1 137,1 0 24,3 1-17,0 0-142,2 1-50,1 0-202,-1 1 7,1 0-168,-1 1-3,0 0-26,-1 1-28,-2 1-10,-1 2-74,-3 0-73,-1 3-67,-1-1-9,-3 1 27,-1 1 30,-1-2 63,1 1 7,-2-1 115,1-1 62,-2-1 299,0 0 35,0-2 223,1-1-115,-1-3-117,2 0-40,1-5-139,2 0 44,1-3-1,1 0-82,3-2-33,-1 0-20,0 0 111,0-1 0,0 2 137,-3-1-121,1 2 237,-1 1-137,-1 3 171,-2 0-298,1 2-85,-1 1-126,-1 5-31,1 0 17,0 7 8,-1-2-2,2 5 48,-1-2-261,1 2 52,0 1-204,0 0 214,2 2-119,0-1 133,0 0-129,3 0-24,1 0 79,1-2-18,2 0 204,2-2 95,1 0 103,3-3-1,0 1 1</inkml:trace>
  <inkml:trace contextRef="#ctx0" brushRef="#br0" timeOffset="132">21336 3833 12526,'16'-1'-551,"-8"0"685,-3-1-28,1 0 60,-1-1-50,-1 0-54,0 0 16,0 0 24,0 1-173,2 1 46,-1 0-161,0-1 83,1 2 54,1-1 30,-1 1 14,2 0 3,1 0 1,0-1 0</inkml:trace>
  <inkml:trace contextRef="#ctx0" brushRef="#br0" timeOffset="133">21203 3844 12466,'3'-10'-856,"-2"6"713,-1 1 9,0 1 131,0-1-540,0 1 208,1 1-257,2 0 381,3 1 240,1 1 0,3 0 0</inkml:trace>
  <inkml:trace contextRef="#ctx0" brushRef="#br0" timeOffset="134">61 3931 22643,'-18'0'-233,"9"0"283,2 0-335,-1 0 331,3-1-321,0-1-87,2 1-386,-1 0-131,3-1-358,1 1 763,2 1-15,4-1 835,0 1 141,3-1 178,0-1 429,4-1 162,0-1 445,4-1-656,1-1 105,2-1-754,0 2 34,2-1-167,-1 0-67,3 1-251,-2 0-32,2 1-256,-2 0 44,0 1-215,-2-1 125,1 2-165,-3 0 73,1 1-76,-3-2 6,2 2 69,-4-1-27,0 1 152,-1 0-116,-2 0 174,-1 0-161,-4 1 169,1 0-133,-3 0 68,-1 0-13,-2 0-377,-1 1 401,-1 2-152,-3 1 491,-5 1 149,-2 4 0,-5 0 0</inkml:trace>
  <inkml:trace contextRef="#ctx0" brushRef="#br0" timeOffset="135">20891 3886 12361,'-6'-10'-1962,"4"7"1816,0 1 117,5 2-58,0-1 61,6 1-77,2 1 150,2 0-1,1 0 1</inkml:trace>
  <inkml:trace contextRef="#ctx0" brushRef="#br0" timeOffset="136">14161 3888 9807,'3'9'-950,"-2"-4"910,0 0 81,0-1 186,-1 1-76,0-1 7,0 0-34,0-1-6,0 1-46,-1-2 21,0 1-22,0-1 50,0 0 12,0 1-15,1-2 2,-1 1-93,1-1-220,1 1-5,1-1-59,0 0 149,6 0 107,1 1 0,1 0 0</inkml:trace>
  <inkml:trace contextRef="#ctx0" brushRef="#br0" timeOffset="137">11167 3919 10124,'-3'12'-1035,"2"-6"1055,-1 1 219,2-1-109,-1 0-125,1 0-35,1 1-105,1-1-32,1 0 29,2 1-55,-1-2 92,1 1 22,-2-1 48,-1 0 14,0 0-15,-2-2 29,0 1-4,0 0 24,0-1 57,0 1-46,0-1 41,0 0-65,0 0 75,0 1 5,0 0 12,0 0-9,0-2-69,0 3 14,0-1-5,0 0-34,0 1 36,-1-2-29,0 1 51,-1 0-50,1 0 37,0-1-41,0 1-94,-1-2 91,1 2-108,-2 0 123,1 1 0,-3 1 0</inkml:trace>
  <inkml:trace contextRef="#ctx0" brushRef="#br0" timeOffset="138">17789 4005 18371,'-6'-7'-3872,"4"4"3188,1 1 87,0-1 456,1 1 130,0-1-190,0 1 217,1 0-12,0 0 733,3 0 282,2 0 254,1 0-154,2 1-243,2 0-90,1 0-62,1 0-226,0 1-345,0 0-292,0 1-262,1 0 25,-3 1-98,2 2 26,-3 2-215,0 0-4,-2-1-110,-1 3-160,-1 1 4,-3 0-22,-1 1 210,-1 1 166,0 0 234,-2 1 195,0 0 207,-3-2 326,1 0 212,-3 0 129,1-1 27,0-3-172,2-1 166,1-2-232,0-1 282,1-2-699,0-3-95,2-2-321,0-2-71,3-4 364,3 0-95,2-4 299,0 2-293,3-2 538,-2 0 0,2 1 200,-1 2 62,0-2-324,-2 4-10,1-2-85,-4 4-33,2-1 3,-3 3-115,0-1 38,-2 2-123,0 1-18,-1 1 20,0 2-70,-1-1 233,1 1-46,0 1 77,0-1-56,1 3-394,0 0-124,1 3-471,1 2 34,0 2-502,0 1 107,1 1-196,1 2 4,0-1 547,0 3 19,0-1 489,1 1-47,0-2 93,0 3 2,0-3-5,1 0 149,0 0-17,2-2 210,-1-1 67,3-3 150,0 0 95,2-1 173,2-2-133,1-1 45,2-2-250,2 1-1,1 0 1</inkml:trace>
  <inkml:trace contextRef="#ctx0" brushRef="#br0" timeOffset="139">22499 4008 16856,'0'-9'-2989,"0"5"2636,0 2 212,0-1 175,0 0-35,0 0-107,0 2 215,0-1-155,1 2 79,0 2 6,4 3-221,0 0 47,1 3-66,-2-1-73,1 0 94,-1 0-134,0 1 55,0-1-111,-2-1 147,0 1-117,-1-2 188,1-1-59,-1 0 110,-1-1 166,1-2 234,0-1 221,1-2 209,2-3 55,0 0-77,0-4-90,1-1-14,1 0-136,0 1-24,0-1-235,2 1-90,0 1 63,-1 1 48,1 0 232,0 3 17,-2-1 107,1 2-112,-1 1-34,-1 1-276,0 1-57,0 0-272,0 2-83,-1 1-446,0 2-198,1 0-227,0 2-137,0 1 134,0-1 8,-1 1 156,2 0 172,-2 0 348,1 0 153,1-2 295,3 2 0,0-1 0</inkml:trace>
  <inkml:trace contextRef="#ctx0" brushRef="#br0" timeOffset="140">19989 4004 12361,'1'-11'-639,"0"7"664,0 2 182,3-2 84,-1 2 30,2-1-67,-1 1 31,2 0-5,0 1-65,-1 0 23,3 1-215,-1 0 5,-1 0-52,2 0 19,-1 1-60,-1-1 8,0 4-270,0 0 25,-2 3-192,-1-1 64,-1 2 30,-1 1 77,-1 0 72,1 0 75,-2 0 141,0 2 38,-1-2 147,0 0 8,-1 0 17,1-2-39,-1 0-23,1-1-26,0 1-30,1-2-24,0-1-110,1 0 17,0-3-86,1 0 90,2-1-9,5 0 124,0-1 37,-4 0-96</inkml:trace>
  <inkml:trace contextRef="#ctx0" brushRef="#br0" timeOffset="141">20160 4087 11761,'9'-6'37</inkml:trace>
  <inkml:trace contextRef="#ctx0" brushRef="#br0" timeOffset="142">20108 4112 11686,'11'-5'55,"7"-2"-104,-11 3 67</inkml:trace>
  <inkml:trace contextRef="#ctx0" brushRef="#br0" timeOffset="143">16846 4062 17015,'0'-10'-2983,"0"4"2498,0 0 353,0 1 121,0 0 166,0 0-287,0 0 184,0 2-285,-1 0 215,0 2-122,1-1-17,-2 0 133,2 4-100,0 0 166,1 3-150,0 2 109,1 3 15,-1-1 80,0 2 144,0 1-186,-1 0 112,0 3-127,1-2 52,-1 1 45,1 0-66,0 0-13,1-1-92,1 1-70,0-2-109,1 0-54,-1-2-83,0 0 71,0-1 15,1 1 35,-2-4 72,1 1 2,-1-1 38,0-2 60,0 0-35,-2-1 102,1 0-848,-1-1 746,1-1-596,1-1 876,1 1 1,1-1 0</inkml:trace>
  <inkml:trace contextRef="#ctx0" brushRef="#br0" timeOffset="144">14911 4118 11399,'3'-10'-613,"0"7"858,1 1 64,1 1 144,-1 2-142,2 0-218,-1 2 19,0 2-127,-1 2-71,1 2-23,0 1-127,0 0 35,-1 2-21,-2 0 45,1 1 55,-1 1 64,-2-1-98,-1-1 81,-3 2-98,-2-1-166,-3 0 171,-1 1-205,-2-2 271,1-1 73,-3-2 80,0-1 1,-2-2 0</inkml:trace>
  <inkml:trace contextRef="#ctx0" brushRef="#br0" timeOffset="145">18552 4112 18167,'4'-5'-547,"-3"3"358,-1 0-399,0 4 369,0 0-115,0 8-191,0-3-77,1 6-186,1-5 97,3 3 157,0-1 42,2 0 133,-1 0-125,0 1 68,1-3-54,-2 3 62,0-3 10,0 3 69,-1-4 214,-2 3-35,1-1 165,-2-1 0,2 3 0</inkml:trace>
  <inkml:trace contextRef="#ctx0" brushRef="#br0" timeOffset="146">93 4220 24480,'-11'0'-1351,"7"0"681,1-1-461,1 0 419,0-1-282,-1 1 203,1 0-88,-1-1-48,1 1 153,0 0 345,0 1 748,0-1 247,1 1 577,0 0-888,2-1 903,0 0-506,3 0 797,0 0-228,2-1-443,-2 1-205,1 0-72,1 0 697,-1-1-614,0 0 184,0 0-531,0 0-189,0 0 259,-1 0 17,0 1-242,1-1 29,-1 1-294,2-1 100,-2 1-222,2-1 92,0 2-118,1-1-128,-2 1 104,3-1-149,-1 1 174,1-1-104,1 1 55,0 0-33,0 0 86,0 0 78,1 0 68,-1 0 94,0 0-50,0 0 91,-2 0-20,1 0 51,0 0 93,-2 0-52,1-1 170,0 1-165,-1-1 206,0 0-224,0 0 233,-2 1-252,2-1 207,-1 0-263,-1 0 140,1 1-170,-1-1 128,2 1-113,-1-2 47,1 2-19,-1-1-85,2 0 189,0-1-217,0 1 266,0-1-305,0 1 316,0 1-289,0-2 266,0 1-184,-1 0 37,0-1 12,1 2-152,-2-1 105,0 1-196,1-1 60,-1 1-95,-1 0 1,1 0 67,0 0-76,-1 0 294,-1 0-152,0-1 551,0 1-146,0-2 419,-1 2-129,1-2 193,-2 1-6,1 0-354,-1 0 137,-2 2-536,0 1 209,-5 3-127,0 1 0,-2 2 1</inkml:trace>
  <inkml:trace contextRef="#ctx0" brushRef="#br0" timeOffset="147">14432 4175 9807,'-2'-14'-531,"-1"11"547,0-1 178,-4 3-48,1-1 120,-3 2-59,0 0 122,-1 2-174,0 2-17,1 3-57,-1 2-14,3 4-26,0-1-17,1 2-75,3-1-35,2 1 30,0 0-59,1 0 101,1 0 4,3-1 28,3-1 17,2 1-63,1-2-210,1 1 4,1-3-124,1 1-62,-1-3 146,0 1-16,0-1 155,0-2 141,0 0-1,3 0 1</inkml:trace>
  <inkml:trace contextRef="#ctx0" brushRef="#br0" timeOffset="148">9129 4214 24743,'0'-15'-6091,"1"10"5652,0 2 1146,2 1 440,2 0 111,2 1-461,-1 1 200,3 0-159,-1 1 217,0 2-450,0 1-997,0 2-480,-2 0-704,1 2-3,-2-1-174,-1 2-51,-1 1 196,0 1 213,-1-1 545,-2 2 389,1-2 330,-3 4 357,0-3 17,-4 3 514,-1-3 26,-2 1-43,0 1-15,-3 0-386,-1 0 1,0 1 0</inkml:trace>
  <inkml:trace contextRef="#ctx0" brushRef="#br0" timeOffset="149">14570 4222 9502,'-9'-6'79,"6"3"21,2 2 91,-1 0 26,1 2-49,1 0 8,-1 3-68,1 0-47,-1 2-32,1 2 21,0-2-107,0 3 88,0-1-92,0-1 91,0 1-54,0 0 32,0-2-12,0 0-137,0 0 87,1-2-111,-1-1 70,1 0-20,0-1-14,1-1 7,-1-1 32,2 0 72,0-2-1,1-2 2,1 0 26,-1-4-1,0-1 12,0 1-13,0-2-34,0 2 3,-1-1 1,-1 1 69,2 3 96,-1-1 35,0 2 31,0 0-34,0 3-34,0-1-13,-1 2-23,1 0-78,0 0-32,0 1 24,0 0-84,-1 3 35,0 0-17,-1 1 15,1 0 70,-1-1-22,-1 1 14,1-1-134,-1 0-1,1-1-144,-1-1 115,1-1-3,0 0 98,1-1 8,0-1 48,2 0-35,-1-2 45,2-1 29,0-2-17,0 0 77,1 1-71,-1-1 89,0 1-47,0 1 103,0 1-82,0 0 5,0 1-55,0 1 13,0 0-77,0 1 63,0-1-65,0 1 0,0 1 44,-1 0-57,0 1 76,-1 1-180,1 1 46,-1 0-124,0 2 85,1-1-206,-1 1 71,0 0-157,1 1 35,1-3 84,1 2 52,-1-1 100,2-2 140,0-2 0,1-1 0,1-1 0</inkml:trace>
  <inkml:trace contextRef="#ctx0" brushRef="#br0" timeOffset="150">2931 4227 17173,'0'-7'-3047,"-1"5"2180,0 0 471,1 0-137,-1 1 134,0 0-130,1 2 352,-1 0-137,1 4 413,0-2-82,0 3-7,1-2-58,1 2-6,0-1-22,0 1 47,0 2 19,0-1 0,0 2 0</inkml:trace>
  <inkml:trace contextRef="#ctx0" brushRef="#br0" timeOffset="151">8579 4279 20893,'0'-15'-5004,"0"10"4241,0-1 408,0 0 167,0 1 121,-1 2-514,0-1 377,-1 1-245,1 0 403,-1 2 450,0-1-42,-1 2 499,1 0 199,-1 2 138,0 2-28,1 2-408,-1 1-175,1 4-617,-1 0-19,2 2-577,-2 1-195,2 0-62,0 4-8,0-3 284,1 3 170,1-3-143,1 1-10,3 0-162,2-3-16,3 0 205,2-1 105,0-2 260,1-1 146,1-1 92,2 0 0,-1 1 1</inkml:trace>
  <inkml:trace contextRef="#ctx0" brushRef="#br0" timeOffset="152">8797 4343 15549,'-8'-8'-2696,"5"6"2443,2 0 242,-1 0 294,1 0-377,1 3 40,0 0-303,0 5 64,2-2 28,-1 2 61,3 0-82,-2 0 108,2-1 184,-1 0-108,-1-1 171,-1 0-266,1 0 190,-1-1-35,1-1 58,-1-1-186,0-1 374,0 0-43,1-1 385,0-3 68,1-1-97,0-3-69,0 1 47,2-1-65,1 0-125,-2 0-118,1 1-67,0 1-16,0 1 160,-1 0 36,0 2-21,-1 0 84,0 2-16,0 0-73,0 1-95,-1 0-234,1 2-121,-1 0-338,0 3-116,0 0-282,-1 2 51,1-1-33,1 2 29,0-3 220,-1 3 67,1-2 358,0 0 54,-1-2 187,0 1-80,0-2 168,1 1-39,0-3 323,-1 1 49,1-2 198,0 0 23,0 0 67,0-2 48,0-2-265,1-2 44,-1-1-486,0-2 50,1 0-285,-2 1-9,1-1-110,0 1 41,0 1 157,0-1 20,0 4 210,0-1 36,0 1-26,-2 1 95,1 1-25,0 1 171,-1 0-56,2 0 44,-1 1-186,0 1-246,1 0-119,-1 1-331,0 2-31,1 1-298,0 0 17,0 3-105,-1-1 4,1 1-1,-1 1 144,0-1 238,0 0 261,1 2 242,1-1 0,2 2 0</inkml:trace>
  <inkml:trace contextRef="#ctx0" brushRef="#br0" timeOffset="153">13998 4456 9807,'-7'-12'-175,"4"7"232,0 2 51,1 0 42,0 0 26,1 1-66,1 0 162,0 1-175,0 1 96,0 2-147,2 3-145,-1 0 80,1 2-128,2-1 115,-1-1-65,2 1 72,0-2-70,2-1 57,1-1-8,0 0 48,2-1-3,-1-1 46,1 0-11,0-1 6,1-2-21,-1 0-13,0-3 0,-1-1-8,0 1 71,0-2 33,-3 1 34,1 0 19,-2 2-23,-1-1 23,-1 2-48,0 0 2,-2 3-48,1-1 4,-2 2-12,1 2 1,-1 3-36,0 2 25,0 3-33,1 1 39,1 0-42,0 2 32,3 1 27,-2 0-29,3 2 42,1-1-41,-1 2-24,2-1 31,1 1-13,-1 0-44,0-1-13,0 2-5,-2-3 8,1 2 9,-2-1-33,0 0 3,0-1-3,-2 0 44,1 0-7,-2-1 2,0-2-16,-2 1 31,0-3-31,-3 1 33,-3-3-90,-3 1 32,0-3-45</inkml:trace>
  <inkml:trace contextRef="#ctx0" brushRef="#br0" timeOffset="154">14078 4814 9161,'-9'-9'-4,"-3"-7"-2</inkml:trace>
  <inkml:trace contextRef="#ctx0" brushRef="#br0" timeOffset="155">6763 4420 12361,'0'-10'-1351,"1"8"1467,-1 1 161,3 1-12,-1 2-173,2 1-251,1 4 57,-1 1-25,1 3 67,1-1-150,-1 3 26,-1-1-194,1 2 172,-1-1-11,0 1 80,-1 0 59,-1 0-19,-1 0 134,0 1-205,0-2 204,-1 0-185,-2 0 190,0 0 1,-3-1 0</inkml:trace>
  <inkml:trace contextRef="#ctx0" brushRef="#br0" timeOffset="156">2911 4471 13310,'7'-7'49,"-5"3"-114,0 0 54,1 0 7,0 1-50,-1 1 119,0 0-156,-1 0 84,1 1 32,-1 1-90,1 0 33,-1 1-299,0 0-75,0 2-148,-1-1 11,2 2 17,0 1-112,0-1 280,1 0-56,0 2 308,2 0 0,-1 2 0</inkml:trace>
  <inkml:trace contextRef="#ctx0" brushRef="#br0" timeOffset="157">6304 4518 12361,'-15'-18'-1387,"8"11"1301,0 2 48,-1 0 196,2 1-40,-1 1 3,1 1 67,-1 1-43,1 1 137,-1 1 64,1 2-41,0 4-49,1 0-102,0 5-141,1-1 20,2 4-97,-1-1-13,1 2-163,1 0 14,0 1-97,1-2-9,1 0 59,1-1-52,3 0 57,1-1 88,3-2 12,1-1 105,2 0-4,0-2 65,3 0-8,1-2 35,2 1-1,0 0 1</inkml:trace>
  <inkml:trace contextRef="#ctx0" brushRef="#br0" timeOffset="158">11186 4556 10124,'-2'-14'-321,"-1"9"219,1 1 209,-2 1 79,1 1-89,-2 0 78,-1 1-55,-1 1-3,0 0 38,-1 2 7,0 1-28,0 4-23,0 2-19,0 2-22,0 1 9,0 3-24,1 0-31,-2 3 16,3-1-41,-2 3-4,2-2-11,0 1-45,2-1 16,0 1 5,2-4-3,1 2 8,0-1 37,1-1-49,2-1-19,1 0-31,3-3-6,2-1 9,3 1 79,1-3-6,1-3 3,4 0-16,-1-2-16,2-1 47,0-2 6,0 0 40,-1-1 7,1-2-23,-2-2 13,-1-2-9,-1-2-2,0-2-15,-3-1 49,-1-2-60,-4 0 34,0-4-72,-2 1 3,-2-2-32,-1 1 10,-2 0-26,-2 2 62,-4-1-46,-1 2 55,-4 1 2,0 1 30,-2 0 16,-1 3 5,0-1 37,0 2 36,-2 0 22,3 2 31,-2 2-41,3 1 5,-2 0-10,3 2 8,-1 0-27,3 1 40,0 3-29,0 0-34,0 4-16,2 0-4,-1 4-48,2 0 4,0 3 0,0-1-23,3 1-74,2-1-8,1 0-114,2-2-11,2 0 33,6 0-47,4-1 112,5-3-286,5 1 138,2-2-91,7-1 187,0-2 172,4 1-1,1-1 1</inkml:trace>
  <inkml:trace contextRef="#ctx0" brushRef="#br0" timeOffset="159">6431 4607 12361,'-2'-13'-1013,"2"9"1030,-1 3-101,1 1 273,0 2-231,0 3-7,0 0-120,2 2 38,2-2 32,0 0 111,1 1-79,0 0-14,-1-2-29,1 1-26,-2-1 114,1-1-10,-1 0 97,-1-1-83,-2-1 71,1 0-74,1-1 175,-1 0-80,1-2 167,-1-1-145,1-2 96,0-2-48,1 0-7,1-1 53,-1 1-161,3 0 73,-1 0-78,2 0 99,-2 3 29,0 0 64,0 1 41,0 2-30,-2 0-57,0 2-168,0 0-198,-1 4-77,0 0-111,-1 3 50,0 1-57,0-1 24,0 1 44,-1-1 89,0 0 165,1 0 27,0-3 93,0 0-55,-1 0-12,1-2-45,1-1 92,-1 0 44,0-2 120,1 0 113,1-2-46,0-1 64,1-3-52,1-1 55,-1 0-26,2-2 21,-1 2-144,1 0-129,-1 0-44,1 1-15,0 1 90,0 1 49,-1 0 3,1 2 4,-1 0-79,0 1 36,-1 0-86,0 1 17,-1 0-213,0 1-113,-1 1-209,0 2-14,0 0-163,-1 1 109,0 0-101,1 0 327,0 0 80,2 1 208,2-2 1,1 1 0</inkml:trace>
  <inkml:trace contextRef="#ctx0" brushRef="#br0" timeOffset="160">5285 4600 18720,'1'-11'-2842,"0"8"2814,0 1 523,1 2 77,0 0-186,1 2-586,1 2-121,1 2-223,0 1 58,0 3-357,0 0-193,1 1-244,0 1 67,-2 1 372,1-1 263,-1 1 433,-1 0 31,-2 1 236,1-1-113,-4 1 133,0 1 0,-2 0 0</inkml:trace>
  <inkml:trace contextRef="#ctx0" brushRef="#br1" timeOffset="161">20484 4647 9502,'-1'-14'146,"1"8"-42,-1 0-11,0 1 0,-1 1 1,1 0 185,0 0-60,-1-1 150,-1 2-84,1 0-42,-1 1 15,-1 0-64,-1 1-69,-1 1 8,-2 1-51,-2 2-38,-1 4 21,-3 4-63,0 3 64,-4 4-23,1 0-9,-3 6 9,-1 0 8,-1 3 20,-2-1-12,1 2-27,0-2-57,-1 0 22,2-1-44,-2 0 45,3-3-150,-2 0 61,2-1-99,0-2-189,1-1 115,2-3-178,0 1 187,2-3-174,0 0 99,4-2-160,1-2 184,2-1 151,3-2 62,2-2 93,1-1 0,0 1 0</inkml:trace>
  <inkml:trace contextRef="#ctx0" brushRef="#br0" timeOffset="162">8098 4695 20841,'-2'-11'-5386,"1"6"4410,1 0 846,-1 0-134,1 0 413,-1 1-562,1 0 462,0 2-297,2 0 932,0 0 275,2 0 276,3 1 117,4 0-267,-2 0 12,3 0-116,0 1-6,1 0-531,0 0-248,-1 0-496,-1 1-154,0 2-16,-1 1-187,-1 0-86,-2 2-236,-1 0-42,-1 1-234,-1 2 52,-2 0 1,-1-1 235,-1 2 251,1-1 223,-2 1 315,1-1 254,-2-1 345,0 0 262,-1-3 51,1 1 5,-1-2-83,2-1 190,1-2 140,-1-2-503,0-2-182,1-5-668,1 2-28,0-4 143,2 0 59,2 0 7,0-1-75,0 1 456,0-1 68,2-1 515,0 1-63,-2 0-159,1 2-11,0 1-119,-1 1 82,-2 2-79,0 1-83,0 1 60,-1 0-53,-1 2 5,1 2-693,-2 1-128,3 6-789,-2-2 151,2 5-111,0-1-48,1 2-154,1 0-47,2 1 583,0 0 19,3 0 824,0 0-157,3 0 246,-1-1 45,2 1 177,1-2 17,-1 1-14,1-2-21,2 1-122,-1-1 0,2 2 0</inkml:trace>
  <inkml:trace contextRef="#ctx0" brushRef="#br0" timeOffset="163">2986 4648 13281,'3'11'-2328,"-1"-7"1792,-1 0 279,0 0 203,0-1 118,-1 0-83,0 0 127,0 0-141,0 1 181,0 0 24,0-1-93,0 0 15,0-1-169,0 1 88,0-1-230,1 0 68,0 0-56,1-1 104,2 0 136,0 1 0,3 0 1</inkml:trace>
  <inkml:trace contextRef="#ctx0" brushRef="#br0" timeOffset="164">4809 4677 9558,'-4'-9'-484,"3"4"510,-1 2-6,0-1 130,1 2-87,-1 1 7,0-1 2,-1 1 4,0 1 2,0-1 10,-1 3-10,1 0 2,0 2-57,1 3-11,-1 2-18,1 0 29,1 3-37,0 0-4,0 0-20,1 1-67,0-2 72,0 2-73,2-3 58,0 1-83,4-2 47,0 0-80,2-2 25,1 0 15,2-2-28,0 0 84,1-2 2,1 0 67,1-1 0,2 1 0</inkml:trace>
  <inkml:trace contextRef="#ctx0" brushRef="#br1" timeOffset="165">20055 4713 9502,'-8'-19'-113,"2"10"372,-2 2-36,1 2 184,0 1-112,2 0 58,-1 1-37,2 1 23,2 0-23,-1 1-11,1 1-59,1 1 106,1 1-158,3 4 81,2 2-37,6 3 6,1 3-40,6 3 0,2 3-79,3 2 32,2 1-32,2 2-75,2 1 9,-1 0-68,3-2 83,-2 1-92,2-3 56,-2 1-104,0-4 93,-1 0 39,-5-3-32,2 1 80,-4-3-363,0 0 125,-2-2-245,0-1 186,0-1-478,0-2 179,-1-1-350,2-1 26,-3-3 235,2 0-123,-3-1 393,1-1 129,-1-2 172,0-1 0,1-1 0</inkml:trace>
  <inkml:trace contextRef="#ctx0" brushRef="#br0" timeOffset="166">4928 4714 9558,'2'-10'240,"0"7"-164,-2 1 29,0 0-41,1 4 43,1-1-79,0 6-9,0-2-17,1 3 15,-1-1-22,2 2 58,0-3-69,0 2 90,0-2-126,0 0 36,0 0-119,0-1 35,-1-1-31,0-1 61,-1-1-5,0 0 129,-1-2-3,0 0 14,1 0 9,0-1-65,0-2 16,0 0-23,1-3-3,-1-1-1,0 0 9,0-2-8,1 1 71,-1 0-52,2 1 62,-1-1-38,1 3-5,0-1 15,0 1-25,-1 1-21,1 2 13,0 0-14,-1 1-23,1 0-7,-1 2-6,-1 1 7,1 0 35,-1 4 0,0 0-6,0 1 5,-1 1-94,0 0 24,0-1-92,0 0 55,0 0 19,-1-2 27,0-1 19,0 0 38,0-1 49,0-2 13,2-1 5,-1-2-38,2-3-42,1-1 23,0-3-18,0 0 86,0 1-62,-1 0 64,2 0-4,0 1-39,0 0 45,-1 2-55,-1 1 23,0 1-9,0 0 15,-1 1-84,1 1-14,-1 1-11,0-1 17,1 2-39,-1 0 23,1 3-88,1 0 89,0 0-75,1 3 27,-1-1-23,3 1-162,-1-2 94,1 2-111,-1-1 162,2-1 64,-1 1 69,2 0 1,0-1 0</inkml:trace>
  <inkml:trace contextRef="#ctx0" brushRef="#br0" timeOffset="167">11597 4797 10124,'-10'-10'401,"6"7"-297,2 0 169,0 1-228,3 3 163,1 0-149,3 6-15,1-1 29,1 2-18,-1 2-31,1-1-19,0 2-3,-1-1 9,-1 2-24,0-1 24,0 1-69,-2-2-41,-1 0 54,0-2-81,-2 0 125,1-1-42,-1-3 51,0 0-41,0-1 3,0-4 73,0-2-36,1-5 48,1-1-47,2-4 51,2-1 21,0 1 17,2 0 91,1 0-61,-1 2 95,2 1-96,-3 1 129,2 2-73,-2 1 119,0 3-107,0 0-30,-1 1-67,0 1-3,-1 0-120,1 2 15,0 1-119,-2 2 76,2 1-276,-1 3 108,0 0-168,0 0-292,1 2 176,0-3-243,0 3 405,1-3 182,3 2 160,0-1 0,3 0 1</inkml:trace>
  <inkml:trace contextRef="#ctx0" brushRef="#br0" timeOffset="168">7698 4881 12537,'27'-1'-49,"-15"-2"78,0 0 56,1-1 79,-3 1 13,1-1 21,-2 2 14,-1 0-151,0 0 22,-3 1-180,1 0-48,-2 0 0,0 0-72,-1 1 75,-2 0-59,2 0 99,-1 0-47,1 1 112,1-1 0,0 2 0</inkml:trace>
  <inkml:trace contextRef="#ctx0" brushRef="#br0" timeOffset="169">5592 5028 12361,'0'-20'-874,"-1"11"869,0 1-1,0 1-49,-1 3 27,2-2-92,0 1 68,1-1 33,2 2 176,2 0 159,2 0 137,3 0 24,1 1-17,2 1-142,0 0-50,2 0-202,0 1 7,-1 0-168,0 1-3,1 0-26,-3 1-28,0 1-10,-3 1-74,-1 1-73,-3 3-67,0 0-9,-3-1 27,0 2 30,-2-1 63,1-1 7,-2 0 115,0 0 62,-1-2 299,0-1 35,0-1 223,1-1-115,-1-3-117,2 0-40,1-4-139,2-2 44,1-1-1,2-2-82,1 0-33,0-2-20,1 1 111,-2-1 0,1 2 137,-2 0-121,0 0 237,-2 2-137,0 3 171,-2 0-298,1 2-85,-1 1-126,-1 5-31,1 0 17,0 7 8,0-2-2,1 5 48,-1-2-261,1 3 52,0-1-204,0 2 214,1 0-119,1 0 133,1 0-129,2 1-24,0-2 79,3 0-18,0-2 204,4-1 95,0 0 103,2-2-1,1-1 1</inkml:trace>
  <inkml:trace contextRef="#ctx0" brushRef="#br0" timeOffset="170">7501 4900 12526,'17'-1'-551,"-10"0"685,-1-1-28,0-1 60,-1 0-50,-2 0-54,1 0 16,1 0 24,-1 2-173,1 0 46,0 0-161,1-1 83,0 2 54,0-1 30,1 1 14,1-1 3,0 1 1,2-1 0</inkml:trace>
  <inkml:trace contextRef="#ctx0" brushRef="#br0" timeOffset="171">7369 4910 12466,'3'-9'-856,"-2"5"713,-1 0 9,0 2 131,0-1-540,0 1 208,1 1-257,2 0 381,2 1 240,3 1 0,1 0 0</inkml:trace>
  <inkml:trace contextRef="#ctx0" brushRef="#br0" timeOffset="172">7057 4952 12361,'-7'-10'-1962,"5"8"1816,1 0 117,3 2-58,1-1 61,7 1-77,0 1 150,4 0-1,0 0 1</inkml:trace>
  <inkml:trace contextRef="#ctx0" brushRef="#br0" timeOffset="173">3954 5071 18371,'-5'-6'-3872,"3"3"3188,1 0 87,0 0 456,1 1 130,0-1-190,0 1 217,1 0-12,0 1 733,3-1 282,1 0 254,3 0-154,1 0-243,2 1-90,0 0-62,3 0-226,-2 1-345,2 0-292,-1 1-262,0 0 25,-1 2-98,0 1 26,-1 1-215,-2 1-4,0 0-110,-3 1-160,0 2 4,-2 1-22,-2-1 210,-1 2 166,0 0 234,-2 1 195,0 0 207,-3-2 326,0 1 212,-2-2 129,2 0 27,-1-2-172,1-3 166,2-1-232,0-1 282,1-2-699,0-3-95,2-1-321,0-4-71,4-3 364,2 0-95,1-3 299,2 0-293,1-1 538,0 1 0,0-1 200,1 3 62,-2-1-324,0 2-10,-1 0-85,-2 2-33,1 1 3,-4 1-115,1 0 38,-1 2-123,-1 2-18,-1 0 20,0 1-70,-1 0 233,0 1-46,1 1 77,0-1-56,1 3-394,1 0-124,0 4-471,0 0 34,1 3-502,1 1 107,0 1-196,0 2 4,1 0 547,1 1 19,-2 0 489,3 1-47,-1-1 93,-1 1 2,2-2-5,-1 1 149,2-2-17,0 0 210,1-3 67,1-1 150,2-2 95,1 0 173,1-2-133,2-1 45,2-1-250,2 0-1,1 0 1</inkml:trace>
  <inkml:trace contextRef="#ctx0" brushRef="#br1" timeOffset="174">13923 5054 15872,'-1'-12'-2764,"0"5"2206,-1 2 243,0 0 125,0 2 78,0-2-127,0 2 196,0 0-201,0 0 434,1 1-69,0 3 171,2 1-107,1 4-47,3 1 18,1 2-47,2 2 18,1-2 5,0 3-73,1-1-99,0 2-1,1-1-32,0 1-168,-1 0 97,0 1-183,0-3 139,0 3-172,0-2 79,-1 0-177,1-2 91,-1 0 88,0-1 96,1-1 96,2-1 132,0 0-1,2 0 1</inkml:trace>
  <inkml:trace contextRef="#ctx0" brushRef="#br1" timeOffset="175">14310 5063 14068,'0'-13'-1825,"0"9"1604,-1 0 82,0 0 214,-1 1-88,-1 0 18,0 1 120,0 0 26,-1 2 148,1-1 114,-1 3 72,0 1-83,-2 3 84,-1 2-240,-2 2 39,-2 2-82,-1 2-12,-2 0-49,-2 1-207,1 2-154,-1-1-78,1 0-14,-1 1-65,2-2 120,0 2-33,0-2 147,1-1 138,0 0 1,-2 2 0</inkml:trace>
  <inkml:trace contextRef="#ctx0" brushRef="#br0" timeOffset="176">8664 5074 16856,'0'-8'-2989,"0"4"2636,0 1 212,0 0 175,0 0-35,0 0-107,0 2 215,0-1-155,1 2 79,1 2 6,3 3-221,0 1 47,0 1-66,0 0-73,0 1 94,-1-2-134,-1 2 55,1 0-111,-2-3 147,1 2-117,-2-2 188,1 0-59,-1-2 110,-1 0 166,1-2 234,0-1 221,1-2 209,1-2 55,1-2-77,1-3-90,0 0-14,1-2-136,-1 3-24,2-3-235,1 3-90,-1-1 63,1 2 48,-1 1 232,1 1 17,-1 0 107,-1 2-112,0 1-34,0 1-276,-1 1-57,-1 0-272,1 2-83,0 1-446,-1 2-198,1 1-227,-1 0-137,1 2 134,1 0 8,-2-1 156,1 2 172,-1-2 348,2 1 153,0-1 295,2 0 0,2 0 0</inkml:trace>
  <inkml:trace contextRef="#ctx0" brushRef="#br0" timeOffset="177">6155 5070 12361,'1'-10'-639,"0"5"664,0 3 182,2-2 84,0 2 30,2 0-67,0 0 31,1 0-5,-1 0-65,1 1 23,2 1-215,-2 0 5,1 0-52,1 0 19,-2 1-60,1 0 8,-1 3-270,-1-1 25,-1 4-192,0 0 64,-2 0 30,-1 2 77,-1 1 72,1-2 75,-2 2 141,0 0 38,-2 0 147,1-2 8,-1 1 17,1-2-39,0 0-23,0 0-26,0-1-30,1-1-24,0-1-110,1 0 17,0-2-86,1-1 90,2-1-9,4 0 124,2-2 37,5-1-94,0-4 74,5 1-125,-1-5 100,2-1 27,0-3 0,2-2 0</inkml:trace>
  <inkml:trace contextRef="#ctx0" brushRef="#br0" timeOffset="178">3011 5128 17015,'0'-10'-2983,"0"4"2498,0 1 353,0-1 121,0 1 166,0 0-287,0 1 184,0 1-285,-1-1 215,0 3-122,1-1-17,-2 0 133,2 4-100,0 0 166,1 4-150,0 0 109,1 4 15,0-1 80,-1 2 144,0 1-186,-1 1 112,0 1-127,1-1 52,-1 2 45,1-2-66,0 1-13,1 0-92,1-1-70,-1-1-109,2 0-54,-1-2-83,1 1 71,-1-3 15,1 2 35,-3-3 72,2-1 2,-1 0 38,0-1 60,0-1-35,-1-2 102,0 1-848,-1-1 746,1-1-596,1-1 876,1 1 1,1-1 0</inkml:trace>
  <inkml:trace contextRef="#ctx0" brushRef="#br0" timeOffset="179">4717 5178 18167,'4'-5'-547,"-3"3"358,-1 0-399,0 4 369,0 0-115,0 8-191,0-3-77,1 6-186,2-5 97,2 3 157,0-1 42,1 0 133,1 0-125,-1 1 68,0-2-54,0 1 62,-1-1 10,0 1 69,-2-2 214,-1 1-35,1 0 165,-1-1 0,1 3 0</inkml:trace>
  <inkml:trace contextRef="#ctx0" brushRef="#br1" timeOffset="180">11108 5291 18062,'-9'-15'-5089,"4"9"4296,1 0 652,-1 0 58,0 1 206,-2 1-288,1-1 474,-3 1-98,0 0 359,-3 0 147,0 3-106,-3-2 90,1 2-64,-2-1 12,1 1-116,-2 1-54,2 1 2,-1 1-103,3 3 151,-3 3-119,4 3 51,-1 2-228,1 1-83,0 4-226,1 0-133,2 3-135,0 0-225,2 1-47,3-1-112,1 0 83,2-3-24,2 2 28,1-5 47,2 2-19,2-3 86,4 1 52,1-3 109,3 0 128,2-1 133,3-2 84,0-2 99,3-1 148,0-3 104,3 0 105,-2-3-4,4 0-38,-3-2-88,2-3-39,-3-3 4,-1-2-4,-1-2 37,0-1-46,-5-2-87,0-2-67,-5-1-134,1-2-95,-5 1-147,-1-2-61,-3 1-108,-1-2-4,-2 3 39,-2-1-18,-4 3 59,-1-1-63,-4 2 36,-2 1 52,-1 2 116,-3 1 146,1 1 149,-4 2 115,2 1 169,-4 1 60,2 2 22,-1 1 5,2 0-68,0 2-75,2 1-15,1 2-35,2 1 12,1 2 69,2 2-16,0 4-8,1 1-54,1 2-79,0-1-67,2 2-70,0-2-54,1 1-99,1 0-37,2-1-48,0 0-18,1 0 11,1-2-3,0 2-73,1-2 8,1 0-43,1-2-144,3 1 96,2-1-53,5-3 257,2 0 143,6-1 172,3-3 28,8 0 131,5 0-329,5-2 152,5 0-294,2-1 177,2-2 13,-1-1 35,-1-1 0,0-2 1</inkml:trace>
  <inkml:trace contextRef="#ctx0" brushRef="#br1" timeOffset="181">14058 5236 14030,'0'-10'-2130,"0"5"1991,0 2 302,0-1 2,0 1-60,0 1-114,0-2 82,0 2-13,0 0 315,0 0-116,0 4 44,0 1-267,0 5 21,2 1-129,-1 3 57,1-1-78,1 0 2,1 2 20,-1-1-27,0 0 43,0 1-15,0-2 38,0 2 1,0-1 20,1 0-53,0-1 23,1 0-94,-2-1 43,0-1-36,1-2 1,-2 1 56,1-2-83,-2-2 158</inkml:trace>
  <inkml:trace contextRef="#ctx0" brushRef="#br1" timeOffset="182">6981 5263 11952,'2'-16'-205,"-2"10"186,0 0-12,0 3 124,-1 1-12,0 0-48,-1 1-37,-1-1-41,0 1 57,-2 1 86,1 0 72,-4 1 116,1 2 66,-3 2 138,-1 2-55,-1 3 8,-2-1-69,-2 4-130,0-1 31,-3 3-159,0 0 51,-5 3-202,2-1 44,-5 3-127,2-2 7,-3 3 49,2-3-59,0 0 69,4-2-28,-2 2 60,6-3-11,0 0 14,4-1-138,2 0-7,2-2-136,3 1 2,1-2 2,1 1-75,2-2 66,2-1-210,0-3 97,2 0-195,1-1 309,3-2 22,2-1 227,2-1 0,3 1 0</inkml:trace>
  <inkml:trace contextRef="#ctx0" brushRef="#br1" timeOffset="183">6551 5265 13884,'-6'0'-445,"4"0"539,1 0 57,-1 0-114,1-1-105,0 0-72,1 0-91,-1 0 75,0 0-93,0 0 39,0 1-52,-1 0 351,1-1 67,-1 1 215,1 0-207,-1 0 91,0-1-238,1 1 6,0-1-59,0 0-236,0 0 122,1 0 7,0 0 214,0 0-41,0-1 66,-1 1-205,0 0 144,-1-1-102,0 1 47,0-1-162,0 1-61,0 0-134,0-1 179,1 1 82,-1-1 51,2 1 237,-1 0-143,1 0 269,1 1-277,0 1 174,4 2-288,-2 1 80,2 0 19,0 1-148,1-2 114,-2 1-297,3 1 181,-2-1-37,1 1 147,-2-3 63,1 3-80,-1-2 78,0 1-162,-1-1 123,-1 0-141,1 0 65,-1 0-4,0-1 45,-1 1 83,1 0 12,-1 0 73,0-1 27,0 1 72,0-1 118,-1 0 45,0-1 20,0 1 5,0-1-83,0 1 99,0-1-124,-1 0 146,0 0-132,-1-1-31,-1 1-58,0-2-167,-1 1-57,1-2-127,-2-1-147,0-1-189,1 0-164,1-1 0,-1-1-48,0 1 226,1 0 61,0 0 165,0 0 172,0 1 23,1 0 80,1 2 75,-2-1-92,1 1 79,0 0-86,0 0-25,-1 0 93,1 0 29,-1 1 71,1-1 16,1 1-93,-1 0-103,1 0-40,0 0 42,0 0-76,0 1 495,0 1-78,-1 0 446,1 1-39,-1 0 70,1 0-82,0 0-48,0 0 70,0 0-664,0-1 266,1 1-738,-2-1 425,2 0-270,0 0 321,-1 1-105,-1-2 67,0 2 172,0 0-247,0-1 346,-1 0-361,1 1 276,0-1-351,0 0 121,-1-1-285,2 0-39,-1 0-74,0 0-65,0 0 70,0 0-18,1 0-42,-1-1-151,1 0 51,-1-2-49,1 0 187,0 1 83,1 0 89,-1-1-29,0 1 130,1 0 167,-1 0 0,1 1 232,0-1-140,0 1 98,0-1-100,0 1 76,0 0-92,0 0 23,1 0 338,0-1-100,1 1 163,1 0-117,1 1-241,-1-1 57,0 1-134,-1-1 12,0 1-278,1 0-123,0 0-118,-1 0-30,0 0 238,1 1-250,-1 0 34,0 1-182,1 1-95,-2-1 106,1 2-80,1-1 36,-1 1-142,1 0 164,1 0-12,1 0 364,2 1 129,2 1 113,1-1 0,3 3 1</inkml:trace>
  <inkml:trace contextRef="#ctx0" brushRef="#br1" timeOffset="184">6586 5318 13274,'0'-12'-540,"-1"7"428,0 0 161,0 1 5,1-1 49,-1 0-37,-1 0-43,1 0 20,0 1 33,0 0 109,1 1 175,-1 1-38,2 3-94,1 1-248,2 6-83,2-1-105,1 5-6,2-2-34,1 2-123,2 0 77,1 0 32,1 1 112,2-1 102,-1 0 43,3 0 96,1-1 24,2 0 85,1 0-48,1 0-18,0 0-26,-1 0-44,-2 0-69,-1 1-67,-3-1-103,-2 2-109,-1-1 28,-3 0-85,0 1 138,-1-1 26,-3 0 106,1-1-1,-2-1-114,0-1 24,0-1-69,0-1 7,0-1 92,0-1-46,2 0 120,1-3 32,0 0 63,2 0 0,0 0 0</inkml:trace>
  <inkml:trace contextRef="#ctx0" brushRef="#br0" timeOffset="185">10372 6014 12490,'-47'0'-248,"25"0"287,3 0 186,2 0-91,5 0 29,2 0-91,4-1-8,2 0-26,1 0-65,5-1 125,4-1-56,5-2 121,5 0-38,5 0 43,3-2 88,2 1 41,3-1 76,1 0-120,1 0-96,1 2-130,0-1 10,1 0 22,-2 1-194,1 1 72,-2 0-190,0 0-179,-2 2 107,-5 0-178,0 0 194,-4 1-228,-3 1 93,-3-1-183,-3 1 65,-2 1 144,-2 1 82,-1 1 118,-2 0 187,1 2 1,-1 0 0</inkml:trace>
  <inkml:trace contextRef="#ctx0" brushRef="#br0" timeOffset="186">10633 6031 9502,'-11'-13'293,"5"8"-67,2 0-30,-2 1 106,1-1-64,0 2 134,2 0-67,-2 1-47,2 0 102,1 1-165,1 2 68,1 2-142,0 4 20,1 2-10,1 4 10,2 1-20,1 1-58,0 2-13,2 1-57,0 0-125,-1 1 58,0-1-103,1 2 127,-2-3-309,1 0 96,-2-1-213,1-1-225,-2 0 234,-1-1-281,0-3 334,-1 1-13,0-4 261,0 0-45,0-2 211,0-1 0,1-1 0</inkml:trace>
  <inkml:trace contextRef="#ctx0" brushRef="#br1" timeOffset="187">17055 6044 13310,'0'-18'930,"0"11"-776,0 4 80,-1 2-362,0 1 440,1 4-249,-2 5 271,-2 5-56,0 4 4,-3 6 99,-1 2 65,-4 4 178,-3 2-401,-4 2 152,-2 1-380,-5 1-14,0-2 29,-4 2-107,3-4 48,-3 1-205,5-5-3,-2-1-180,4-4 90,2-3 3,1-1-36,4-4 44,1-3 87,2-2 87,1-2 92,0-1 0,0-1 1</inkml:trace>
  <inkml:trace contextRef="#ctx0" brushRef="#br1" timeOffset="188">16482 6069 9502,'-3'-24'0,"0"15"13,-2 4 133,-2 1-6,2 2 116,1 0 5,0 1-51,1 2 69,0 3-175,0 4 60,0 3-100,0 4 73,1 4-23,1 4 34,-1 1-34,2 4-17,-1 1-59,1 1-38,0 1 25,0 0-20,1-3 45,-1 1-21,2-3 20,-1 1-123,2-5 33,0 0-98,0-2-111,-1-1 87,0-3-106,-1-2 117,1-1-181,-2-1 64,0-3-141,0 0 137,0-2-118,0-3 235,0 0-118,0 0 274,0-2 0,-1 1 0</inkml:trace>
  <inkml:trace contextRef="#ctx0" brushRef="#br1" timeOffset="189">17426 6096 12766,'-20'-21'-1507,"10"13"1449,-1 1 154,2 3 141,0-2-90,3 1-186,0 1 109,1 0-115,2 3 357,1-1-96,1 4 248,0 0-71,2 7 122,0 2-42,1 5-59,2 1-20,2 1-105,0 2 57,2-1-333,0 2 0,0-2-233,1 2 128,-1-1-122,2 0 126,-2-1-73,0 1 62,0-3-10,0 3 10,-1-5-38,2 2-167,-3-4 64,2 2-164,-1-4 158,0 0-96,0-4 61,0-2-74,-2-1 130,2-3 64,-3-1 86,2-2 26,-3-3 129,0-4 7,1-3 43,-1-5-63,0-4-59,0-4-33,0-4-38,1-3 77,0-1-45,2-2 121,0 4-97,2 0 264,0 7-103,2 1 181,2 5 107,0 3-107,2 4 103,0 3-166,1 3 26,1 3-72,0 2 29,1 2-73,0 4-153,-1 4 5,-2 2-100,1 3 124,-4 3 25,1 2 58,-3 1 3,-1 2-160,-3 0 49,0 1-78,0-1-260,-1 2 92,-1-3-202,0 1 203,0-3-352,0 0 103,0-3-267,0 0-165,0-2 269,0-1-220,1-2 342,2-2 257,1-3 110,2-1 129,2 0 0,0-2 0</inkml:trace>
  <inkml:trace contextRef="#ctx0" brushRef="#br0" timeOffset="190">12621 6116 16322,'-33'-16'-1324,"21"10"1306,2 2 141,2 1 88,4 1-1,2 1-427,2 2 214,2 2-311,2 5 220,4 0-20,2 6-174,3 1 104,0 3-123,2 0 197,1 3-102,0 0 201,1 1-48,0 0 145,0 0 31,-1 1 30,0 0 42,-4-1 54,1 1-83,-5 0 125,-1 3-20,-3-1-402,-4 2 251,-4-1-340,-5 3 472,-3-1-329,-6 2 210,-2-1-315,-3 0 232,-2-1 98,-3 0 0,-1 1 1</inkml:trace>
  <inkml:trace contextRef="#ctx0" brushRef="#br1" timeOffset="191">16727 6123 16444,'-23'-19'-2999,"12"13"2699,1 5 665,3 0 24,2 1 61,1 1-66,3 0 114,1 5 47,3 3-136,1 2-52,5 3-376,3 2-87,2-1-134,4 3-366,0-2 139,5 3-180,0-1 333,2 1 106,1 0 159,1 0 48,-3 1-301,2-1 128,-3 1-254,0-1 264,-1 0-374,-1-2 149,-1 0-311,0-1-2,-1-3 201,2-1-109,-3-1 353,2-2 130,0-3 147,1 2 1,1-1 0</inkml:trace>
  <inkml:trace contextRef="#ctx0" brushRef="#br0" timeOffset="192">11506 6253 12875,'0'-12'-1340,"0"6"1316,-1 1 244,0 0-148,0 2-75,-2-1-135,0 1 66,0 1-29,-1 0 150,0 0 106,0 1 59,-2 1 185,-1 2 144,0 2 136,-1 4 5,-1 2-38,-1 3-154,0 5-93,0 0-98,-2 4-124,2 0-120,-2 6-191,3 0-23,-1 2-86,3 2 103,0-1-47,1 0 39,3-1-64,2-3 53,0 2 29,2-5-4,1 3 28,3-3-239,4 0 33,1-4-176,4 0 70,0-3-91,3-1 77,1 0-14,4-3-56,-2-1 175,4-1-31,-1-4 235,2 1 133,-2-3 58,1-2 18,1-1 0,1-2 0</inkml:trace>
  <inkml:trace contextRef="#ctx0" brushRef="#br0" timeOffset="193">12138 6347 21120,'-7'-10'-6499,"3"7"5362,0-1 726,0 3 483,0-1 488,0 2-304,0 1 953,-1 2-294,0 5 521,-3 3-133,1 5-292,-1 4-306,-2 1-121,-1 3-200,-1 2-304,1 2-292,-2 0-115,-2 1-65,1 0-41,0-2 107,0-1-202,0 0 173,2-3-136,-1-1 102,3-3-126,-2-2 150,4-4 57,0 0 81,1-3-34,3-1-117,0-3 13,0-2-16,2-1 139,1-1 105,1-5-4,1-2 0,0-3 0</inkml:trace>
  <inkml:trace contextRef="#ctx0" brushRef="#br0" timeOffset="194">9992 6404 9615,'-23'-15'-185,"12"8"535,1-2-59,2 2 249,1 1-206,2 0-38,1 1-50,1 1 26,2 1-38,2 0-43,3 1-21,5 2-29,3 2 61,4 1-3,5 3 7,1 3-9,5 3-69,0 3 9,2 2-5,1 2-62,-2 2 57,-1 2-50,-1 2 55,-4-1-101,-3 4 40,-5-1-102,-3 2-65,-4 1 25,-2 0-62,-6 3 62,-3-1-251,-5 0 49,-7 1-165,-2-1 11,-5-1 154,0-2-104,-1-2 144,1-3-352,-1-2 393,4-3-268,-3-1 460,1-2 0,-2 0 0</inkml:trace>
  <inkml:trace contextRef="#ctx0" brushRef="#br0" timeOffset="195">9635 6410 10628,'-9'-18'-88,"5"11"411,2 1-17,0 0-65,1 2 63,0 1-153,-1 2 23,1 0-79,-1 0 41,-2 3 2,0 2-63,-4 5 4,-2 4-10,-3 4-174,-1 3 100,-3 2-128,-1 2 103,0 2-297,2 1 54,0-1-201,2 1-176,1-1 215,3 0-235,2-3 384,2-1 113,2-1 165,1-2 0,-1-2 0</inkml:trace>
  <inkml:trace contextRef="#ctx0" brushRef="#br0" timeOffset="196">23075 6432 9502,'-17'-23'34,"9"15"32,-2 1 198,1 2-54,1 3 140,1 0-155,1 0 123,0 1-103,2 0 114,1 3-65,1 1 12,1 4-72,0 4-13,1 1-60,0 4 14,0 2-25,1 1 40,0 2-64,3-1 46,1 0-35,1 1-64,0-2 16,1 1-79,-1-2 87,1-1-198,-2-1 96,1 0-151,0-1-178,-2-1 110,-1-2-167,1 1 182,-2-3-220,1 0 78,-2-1-171,1 0 35,-1-1 166,2-2-54,-1 1 113,1-2 21,0-1 129,2-1 7,1 0 135,-1-2 0,1 1 0</inkml:trace>
  <inkml:trace contextRef="#ctx0" brushRef="#br1" timeOffset="197">15836 6465 10575,'0'-30'56,"-1"19"11,0 2 21,0 2-50,-1 3 33,-1-1-9,0 2 8,1 1-18,-3 1-93,2 2 94,-4 2 20,-1 4 149,-2 4 46,-4 7 83,-2 7-35,-5 6 53,-2 6-51,-3 6-6,-4 4-58,-2 8-80,-3 4-46,-2 6-105,1 0-17,-4 6-59,3-5 43,-2 4 97,3-4-31,1 0 71,1-2-80,0-1 60,3 0-45,1-3 42,2-1-114,4-2 52,4-5-59,2-2 58,7-4-11,3-2-21,4-5 8,1-1-18,2-4-174,1-2 34,0-3-129,1-3 8,1-2 69,1-1-75,0-3 102,1-2-26,-1-3 24,1-2 18,-1-3-73,-1-2 106,0-2-75,-1-1 98,0-3-288,0 0 194,0-3-167,0-1 84,2-7 217,1-1-108,4-2 202,1-1 0,2-2 0</inkml:trace>
  <inkml:trace contextRef="#ctx0" brushRef="#br0" timeOffset="198">11763 6500 13109,'-33'-19'-1312,"17"9"1027,3 0 315,1 1 2,2 1 196,1 0-218,4 1 111,0 3-124,2 0 324,1 2-131,2 1 299,3 1-170,3 1 178,2 3-81,4 1-40,3 5-89,1 0-112,4 1 21,-1 0-239,6 4 88,-2-3-214,5 3 170,-1 0 47,3-1-160,-1 0 73,2 2-195,0-3-202,-1 1 135,0-1-200,-2-1 209,1-1-196,-2 1 71,-3-3-145,1 1 289,-3-1 156,1 0 121,-3 1 0,1-1 0</inkml:trace>
  <inkml:trace contextRef="#ctx0" brushRef="#br0" timeOffset="199">9049 6536 11851,'-16'-11'-1348,"10"5"1390,1 1 117,3 1 246,1 0-7,2 0-174,3 1 83,2 2-128,5-1 304,0 2-78,5 1 80,0 2-148,1 4-254,1 0-61,2 4-82,2 0-75,1 2 78,3 1-72,-1-2 113,3 3-403,-1-2 184,-1-1-293,0 2 298,-1-2-496,-1 0 207,-2-1-182,-2 0 372,-1-2 328,0 1 0,-2-2 1</inkml:trace>
  <inkml:trace contextRef="#ctx0" brushRef="#br0" timeOffset="200">22689 6544 9502,'9'-19'0,"-6"13"0,-1 1 268,0 2 88,-1 2 125,-1 1-37,0 3-167,0 6-71,0 0-42,0 7-22,0-2-23,0 2-90,0 2 15,-2 1-102,-1 0 116,-2 0 29,-2 1 33,0-1 37,-1-1-37,-1-1-462,2-1 88,-1 0-350,1-2-27,0-1 197,0-1-169,2-2 255,0-1 72,0-3 44,2 0 25,0-2 76,1-2 49,0-1 82,1-1 0,1-2 0,-1-1 0</inkml:trace>
  <inkml:trace contextRef="#ctx0" brushRef="#br0" timeOffset="201">22106 6574 9502,'1'-16'0,"0"10"0,-2 3 0,1 1 528,-1 1-324,1 3 401,-1 2-482,1 5 2,0 2-16,1 3 22,1 1-42,1 0-39,1 3 37,1-1-23,0 0-49,-1 0 14,1 0-87,-1-1-103,1 0 68,-2-2-101,0 0 71,0-2-22,-1-2 9,0-1-52,0-3 83,-1-1 32,0-1 5,0-2 35,0-2-43,-1-3 29,0-3 39,0-2 24,0-5 4,0 1 39,1-4-31,0-1 7,2-2 6,0-1 5,2-1 37,2 1-13,2 2 94,-2 1-81,3 5 96,-1 0-95,2 4 75,-2 2-110,2 2 82,-2 2-89,1 1 91,-2 1-62,2 3 81,-1 2-83,0 2 28,0 1-23,-1 3 19,0 0-58,0 3 8,0-2-28,-1 2-102,-1 0 53,0 1-113,-1-3 121,0 3-111,-1-3 89,0 0-90,1 1 57,-1-2-267,0-1 76,-1-1-204,1-1-28,1 0 89,-1-3-77,1-1 114,0 0 215,2-2 34,2-2 129,-1-1 0,4 0 0</inkml:trace>
  <inkml:trace contextRef="#ctx0" brushRef="#br0" timeOffset="202">22526 6591 9502,'-2'-17'439,"-1"11"-277,1 1-16,-1 1-15,1 2 15,0 0 395,1 0-235,0 4 305,1 0-350,3 5 15,3 1-84,2 4-77,4 0-69,1 3-62,3-1 84,1 0-192,1 2 94,1-1-127,-1-1 103,0 1-256,-3 0 62,-1-2-179,-1-1 15,-3 1 155,0-2-112,-3 0 145,1-1-241,0-1 97,-2-1-151,3-1 157,-1 0 204,2-2 41,0-2 117,1-1 0,0-1 0,1-1 0</inkml:trace>
  <inkml:trace contextRef="#ctx0" brushRef="#br0" timeOffset="203">6458 6573 9866,'-10'-10'-263,"3"7"178,-1 1-34,0 1 54,0 1 254,-2 0-46,2 1 179,-3 1-118,-1 3-41,-1 2-44,-1 1-11,-1 3 1,1-1-36,-1 3 51,3 1-40,1 0 7,1 3 1,2 0-2,1 3 39,1 1 20,1 1-5,0 3-8,0 1-14,-1 4-8,1-4 7,0 5-30,-1-3 0,0 2-6,1 0 20,3 0-66,-1 1-27,2-3 4,1 0 2,3-1 75,1-3-12,6 1 18,0-4-228,7 2 67,-1-5-166,4 0 112,-1-3-147,2 0 62,0-4-117,0 1-197,0-3 119,0 1-180,-2-4 204,1 0 210,-2-2 49,2-1 113,-3-1 0,3-1 0</inkml:trace>
  <inkml:trace contextRef="#ctx0" brushRef="#br0" timeOffset="204">7798 6662 9502,'-29'-10'0,"15"7"0,0 0 365,1 2-40,-1 0 237,1 0-193,-1 2-147,1 1-34,2 2-53,-2 3-41,4 4 25,-1 2-39,2 3 51,1 3 2,1 2-16,2 1 27,2 3-24,0 3 26,1 0-15,0 2 14,1 0-175,1-1 45,1-1-137,1-1-16,4-3 63,3-1-74,2-3 108,3-1-70,1-3 58,4-4-78,0-2 68,3-4-42,1-1 3,5-3 19,-2-3-46,5-2 60,-2-5-18,2-2 10,-1-4 11,0-4 12,-1-2-18,-4-1 20,-2 0 9,-2-3-8,-5 1 13,-2-5 22,-4 1 16,-3-3 2,-5 1-7,-1-3 43,-4 3-9,-1-1 66,-7 4 39,-2 1-38,-4 3 66,-2 3-102,-3 3 12,-2 4-64,-1 2 42,-4 3 23,1 3 96,-2 2 3,2 1 57,-4 2-76,6 2-13,-3 2-45,2 3-2,2 2-15,2 3 15,0 0-14,2 1-2,1 4 3,2-1-6,2 1 16,4 0-3,2 0 13,3 0-18,3-2 5,3 2-76,3-3-9,4-1-7,5-1-152,5-3 90,6-2-111,5-3 76,6-2-403,5-2 100,6-2-302,3-1-197,4-3 583,0-1-288,-1-5 609,2-1 0,-2-2 0</inkml:trace>
  <inkml:trace contextRef="#ctx0" brushRef="#br0" timeOffset="205">9527 6666 9502,'-20'-5'274,"11"3"-10,-2-2-67,3 3 103,1-1-38,1 0 83,1 1-111,2 0 10,0 0 15,1 1 31,1 2 21,0 1-42,1 4-86,0 3 59,1 0-56,0 4 38,1-1-132,2 1-7,0 1-85,2 0 94,-1-1-268,2 3 114,-2-1-182,2 1 160,-2-2 73,0 2 10,0-1 31,0 2-658,0-3 172,0 1-482,1-2 422,2 1-141,-1-3 423,4 0-166,-1 1 398,4-2 0,0 2 0</inkml:trace>
  <inkml:trace contextRef="#ctx0" brushRef="#br0" timeOffset="206">7195 6685 9502,'-1'-12'72,"0"8"105,-1 1 181,1 1-126,-2 0 46,1 2-56,0 0 40,0 2-62,-1 3-25,0 3-30,-1 5-10,-2 3 87,-2 3-34,-1 3 66,-2 4-75,-1 1-60,-3 2-80,-2 2 37,0-1-247,-3 3 146,0-2-158,-1 0 148,-1 1-307,0-2 94,1-3-231,1-1 206,1-1-155,3-4 67,2-2-128,0-2 39,3-4 158,0 0 47,4-5 117,-2 0 128,1-3 0,-1-2 0</inkml:trace>
  <inkml:trace contextRef="#ctx0" brushRef="#br0" timeOffset="207">6699 6897 9560,'-15'-21'698,"9"12"-426,2 3-108,1 0 17,1 0-51,1 1 255,1 2-70,3 0 162,1 1-71,3 0-110,3 2 59,3 1-123,2 1 3,2 3-21,1 4-36,1 1 14,1 3-61,1 1 14,1 1-10,2 4-323,-2-2 69,5 4-208,-1-2 228,2 3-119,-2-1 90,3 0-143,-1-1-400,3-1 158,-2-2-308,3-1 456,-2-2 189,2 0 176,-1-2 0,2 0 0</inkml:trace>
  <inkml:trace contextRef="#ctx0" brushRef="#br0" timeOffset="208">8534 6913 10357,'-2'-7'637,"3"3"-373,3 2-85,4-1-1,2-1-50,5 1-57,0 0-82,3 1 19,0 0-81,2 1 154,0 0-17,1 1 82,-1 0-15,1 0-697,0 0 464,1 0-536,1-1 638,1 0 0,1-1 0</inkml:trace>
  <inkml:trace contextRef="#ctx0" brushRef="#br0" timeOffset="209">4099 7157 11514,'-12'-7'-1102,"6"4"919,3-1 98,1 0 82,1 0 25,-2 0-59,2 1 93,0-1 0,0 0 156,1 0 40,0 0 36,0 1-17,0 0-57,0-1 31,0 1-84,0 1-33,0 0-32,0 0 24,2 1-3,0 0 71,2 1-59,3-1 12,3 1-22,1 0 5,1 0-7,6 0-42,0-1-80,3 0-34,2-1 6,2-2-10,2 0 115,4-2-41,-2 1 58,5-1-44,-2-2-21,3 1 2,0-1-7,2-1-16,-3 1 25,2-2-39,-2 2 41,1-2 1,-3 1-8,1 0-1,-3 0-11,0 1 0,-2 0-8,-2 2-57,-3 0 43,-1 2-62,-5 0 55,-1 1-125,-4 1 29,-3 1-109,-3 0 106,-2 1-239,-2 1 10,-2 1-85,-1 2 168,-5 3 184,-2 2 113,-7 3 0,-2 1 0</inkml:trace>
  <inkml:trace contextRef="#ctx0" brushRef="#br0" timeOffset="210">21921 7326 8847,'0'-8'-492,"-1"4"492,1 0 0,0-1 0,0 0 0,0-1 0,0 1 0,0-1 0,0 0 0,0-1 0,1 0 0,0-1 0,1 2-27,1-2 67,1 0-53,0 0 151,0-1-61,0 0 78,-1-2-73,3-1 95,-1 0-62,0-1 102,0 2-91,0-2 107,0 3-62,-1-1 105,-1 2-40,1 1 0,-2 1 3,1 3-58,-2 0-25,0 2 27,0 1-11,-1 2 29,-1 3-25,-1 4-45,-4 7-25,-3 3-35,-5 6 37,-6 2-27,-2 5-64,-3 3 9,-2 1-101,-3 4 84,3-2 55,-1 1-4,3-3 49,2 0-234,2-3 68,2-2-157,4-2 21,2-2 54,0-1-68,3-2 90,2-3-136,2-2 77,1-1-92,1-3 69,2-2-117,1-2 31,1-3-84,-1-1-30,2-3 72,1-1 56,1-2 106,3-3 165,1-3 0,3-4 0</inkml:trace>
  <inkml:trace contextRef="#ctx0" brushRef="#br0" timeOffset="211">4235 7378 13258,'-29'5'-134,"17"-4"289,-2 1 117,4-2-153,0 1-77,3-1-72,0 0-15,2 0-26,2 0-130,1 0 99,3-1 1,0 0 210,5-2 98,1 1-41,1-1 8,2 2-54,0-2 54,2 1-35,1 0-65,2-1-52,2 0-69,2 0 23,4-1 41,2 0 42,4-2-31,1 0 41,4 0-34,1-1-11,3 0 1,0 1-19,3-2 9,-4 1-19,2 0 34,-4 1-40,1-1 57,-2 2-13,-1-1 8,-3 1-27,-1 0 42,-2 1-35,-1 2 26,-5 0-73,-2 0 8,-5 1-34,-1 0 6,-5 1-91,-1 0 3,-3 0-146,-2 2 63,-2 0-179,-2 2 154,-2 2-25,-5 2-34,0-2 124,-3 2-103,1 0 209,-1 0 70,2-1 79,-2 1-10,2-2 0,-1 1 0</inkml:trace>
  <inkml:trace contextRef="#ctx0" brushRef="#br0" timeOffset="212">21512 7521 9502,'1'-15'-137,"0"10"36,-1 1 173,0 0 52,0 0 231,0-1-66,0 2-14,0 0-50,0 1 66,0 0-117,0 4 21,0 2-28,0 5-47,0 3 26,-1 5-15,1 1 14,-2 2-149,0 3 34,-2-1-139,-2 2 108,0-1 30,0 2 35,-1-2 17,-1 0-179,2-2 38,-1 0-108,0-1 81,1-2 65,0-1 16,1-2-6,-1 1 15,3-3-50,-1-1 39,0 0-15,2-3 29,0-1-6,0-1 5,1-2 5,1-1-38,-1-1 30,1 0-31,1-2 82,1 1-36,2-2 37,3 0-48,3 0-1,4 0 0,2 0-2,2-1 52,3-1 14,1-2 52,3-2-36,0 0-22,4-1-28,1 0-14,0 1 20,1-1-69,0 2-3,-3 1-16,0 0-119,-4 1 80,-1 0-126,-4 2 133,-3-1-191,-2 2 114,-3 0-144,-3 0 104,-2 0-55,-1 0 41,-1 1-77,0 0-111,-1 1 39,0 1-70,0-1 213,0 0 108,2 0 108,0-1 0,0-1 0,1 0 0</inkml:trace>
  <inkml:trace contextRef="#ctx0" brushRef="#br0" timeOffset="213">10206 7680 10038,'-6'-5'323,"4"2"-184,1 2-42,0-1 183,1 1-107,1 0 72,2 0-64,2 1-65,3-1 45,2 1-69,2-1 45,0 0-73,4-1 36,-1 0-58,3-1 42,-1 0-25,2-2 49,0 1-23,-1-1 1,2 0 12,-2 0-31,-1 1 34,1 0-42,-3 0-32,1 1 13,-2 0-89,-1 0 103,0 1-73,-3 1 75,0 0-41,-1 0 32,-1 1-39,-1-1 28,0 1 0,1-1 0,-3 1-5,2 0 44,-1 0-38,0 0 35,-1 0-29,1 0 53,-2 0 17,1 0 9,-2 0 53,1 0-90,0 0 52,-1 0-54,1 0-8,-1 1 11,0 0-34,2 1-1,-1 1-40,0 1 34,0 1-17,1 0 42,-1 0-9,0 1 32,0 0 12,0 1-8,-1-1 12,0 2-11,0-2 12,-1 1 16,1 1-22,0-1 6,-1 1-52,0 1-5,-1-1 4,1 2 1,-1-1 46,1 3-3,-2-3-5,1 4-55,-1-2 33,0 2-51,0-1 62,-1 1-32,-1 0 27,-1 1-25,1-2 27,-1 2-13,0-1 1,1 0-4,0 1-14,0-1 3,1 0-21,0 1 13,0-1-101,0 1 25,1-1-83,0 1 65,0 0 19,-1 0 28,1-2 14,0 3 0,0-2 1,0 1 3,0 1 2,0-1-2,0 1 4,0-1-2,-1 2-15,1-2 14,-1 0-8,1 2 14,-1-2-31,1 0 21,0 0-27,0 1 8,-1 0 12,1-1-20,0 2 17,0-2-42,0 1-18,0 0-2,0 1-6,1 1 44,-1-2-14,0 3-5,1-3-6,-1 3-23,1-2 0,-1 1 53,1 0-20,-1 1 33,0 0-41,0 2 7,0-2-2,0 3 29,0-2-11,-1 2 77,0 1-44,0 1 64,0 2 4,-2 3 29,0 1-2,0 3-4,0-2-140,1 3-9,0-3-12,0 6 18,0-4 20,1 2-8,-1 0-9,1-1 13,-1 0 37,0 0-7,1 0 6,0 1-14,0-1 4,1 1-25,0-1 38,0-2-13,0 4 7,0-2-13,0 1-39,0 0 28,0-2-13,0 4 46,0-3 2,0 3 12,0-1 8,0 1-33,0-1 10,0 1-10,0-1 16,1 1-22,0-2 13,0 1-15,1-2-32,1 0 37,0 1-39,1-1 46,1-1-67,2-1-21,-1-1-2,2 1 7,0-1 35,0 1 10,0-3-17,0 2 31,0-1 0,0 0-2,0 0-7,-1 0 13,1 0-12,-1 2 13,-1-3-14,2 5 1,-2-4 2,1 4 1,0-4 0,-1 2 12,1-1 7,1-2-2,-2 3-55,2-3-28,0 1-8,-1 0 58,0 0 16,0 2 37,-2-1-49,0 2 0,0-1 1,-1 2-8,-2-1 54,0 2 46,0-1 27,1 1 36,-1-1-29,0 3 2,1-3-25,0 3-16,1 0-17,-2 2-15,2-3 15,0 6-48,-1-4 28,2 3-31,-2-1 38,1 2-33,0-1 20,0 2-25,-1-2 26,1 4 11,-1-4-13,1 6 14,0-6-22,0 5 11,1-6-21,-1 1 16,2-2-45,1-1 36,0-2-27,3 0-16,-1-1-14,2 0-2,-1-2 7,1 2-3,-2-3-18,3 2-3,-3-1-46,0-1 88,0-1-54,-2 1 57,0-4-33,-1 3 22,-2-4-28,0 0 28,-1-3-5,-1 1-1,-1-3 7,0-1-64,-1-3 44,0-1-42,0-3 55,0-1-54,0-2-8,0-2-8,0-2 15,0-1 45,0-1-5,0-2-189,0 0 178,-1-2-63,0 1 186,-2 0 63,-3-1-186,-1 0-19,-5 1-58,-3 0 29,-4 0 74,-4 1 8,-5 0-12,-3 1 6,-5 0-213,-5 1 52,-3-1-141,-4 2-71,-2-1 104,0-1-115,-1 0 115,5-2-257,2-2 91,9-2 1,1-5 226,9-4 249,3-5 0,1-3 0</inkml:trace>
  <inkml:trace contextRef="#ctx0" brushRef="#br1" timeOffset="214">14788 7771 10601,'-20'-24'-671,"10"11"586,-1 4 0,2-3 322,0 3-31,2-2 206,1 2-99,0 0-4,3 1-23,0 2 24,2 1 20,0 2 2,1 0 27,1 1-72,1 1-17,4 2-188,3 2-25,2 5-180,1 2-28,5 7 28,-2 2 3,2 4 70,-2 2 26,1 3 172,-1 1-110,-3 3 174,2 0-181,-4 2 109,0-1 1,-2 1 14,0-2 25,-2 0-92,-1-3-118,1 2-40,-1-5-72,0 2 14,-1-5 103,0-1-50,0-3 74,0-2-3,-1-2-12,-1-2 23,-1-3 30,1-1 34,-1-3-20,1-1-11,-1-1-14,0-1-20,0-2 24,0 0-140,0 0 3,2-2-37,0 0 112,2-4 107,3-2 67,3-3 105,2-4 11,4-5 109,4-1-106,4-4-4,3-1-128,3-3-67,2 0-32,3 0-30,1-1-26,-1 3-45,0 1 28,0 0-40,-2 3 40,-1 1 1,0 2-12,-4 2 9,0 2-5,-4 0-7,0 2 7,-3 2-9,-3 1-71,-1 1 13,-4 3-31,-1 0 46,-2 1-38,-4 3 48,0 0-54,-3 1 67,0 0-17,-3 0-3,1 2-79,-2 0 100,-2 3-42,-1 0 145,-3 3-183,0-3 58,-1 3-126,-1-2 10,1 1 36,0-3-100,0 1 18,2-1-32,2-1 125,0-1 30,4-3 114,1-2 0,1-2 0</inkml:trace>
  <inkml:trace contextRef="#ctx0" brushRef="#br0" timeOffset="215">9234 7775 9502,'-19'-14'581,"14"9"-225,2 1 294,1 1-139,1 2-258,2 1 56,1 2-189,3 4 26,1 2-15,3 2 15,-1 2 31,1 2-35,0 0 28,0 3-51,-1-2-75,-1 2 36,-1-1-101,-1 3 123,-2-2-326,-1 4 135,-1-2-239,-3 3-234,-2-1 149,-3 1-219,-1-1 258,-5 3-286,0-2 147,-3 4-67,-1-4 297,-4 4 283,0-4 0,-6 3 0</inkml:trace>
  <inkml:trace contextRef="#ctx0" brushRef="#br0" timeOffset="216">8922 7929 9502,'-3'-17'0,"-1"9"262,0 2-14,-1 1 173,1 3-97,0 0-125,-1 0 1,1 2-80,0 1 25,2 2-83,-2 3 3,1 2-4,1 2-43,-1 1 84,2 0-17,0 0 35,1 0-60,0 1 6,0-1-65,1 1-67,1-3 45,0 1-103,2-3 89,1 0-27,1-1 17,0-1 19,2-2 2,-1 1-11,2-3 36,-2 1-41,3-2 47,-1 0 8,0-1-20,0-1 15,-1-3-80,1 1-4,-1-4-14,0-1-3,-1-1 67,-1-1-10,-1-2 13,0 1 55,-1-4 6,-1 2 8,-2-3-17,0 2 10,-1-2 12,-1 2 6,1 0 54,-4 2-36,-1 0 16,0 3-21,-2 2-4,-1 1-35,-2 3 53,1 1 15,-3 1-23,1 1 29,-2 0-47,1 2 29,0 1-11,0 1 11,2 2-14,2 2-17,0 3 16,1-2-8,1 4-41,3-1-17,0 1 2,3 1 5,0-1-40,2 1 20,3-1-74,4-1-201,2 0 62,3-1-142,0-1 156,2-1-342,-1-1 96,2 0-274,-2-1 57,0-1 225,-1 0 61,-1-2 213,0-1 168,-1-1 0,0-1 0</inkml:trace>
  <inkml:trace contextRef="#ctx0" brushRef="#br0" timeOffset="217">8718 7858 9502,'0'-14'-733,"0"8"1010,0 2-51,0 1 281,0 1 82,0 0-289,-1 1 202,-1 0-333,-3 2 17,-2 2-55,-1 3 191,-1 2-69,-1 4 146,-1 1-135,0 3-148,0 1-5,1 2-104,1-1-225,0 3 119,3-2-172,1 1 186,1-1 127,2 1-33,1-3 87,2-1-600,2-2-230,4 0-316,1-5 104,6-1 368,1-3 325,4-3 97,1-3 156,3-3 0,1-3 0</inkml:trace>
  <inkml:trace contextRef="#ctx0" brushRef="#br0" timeOffset="218">16214 7994 18141,'-48'-7'-1283,"27"5"1229,2 1 255,4 1-6,4 0 83,4 0-232,2 0 107,7 0-96,4 0 128,9-2 38,5 0-49,8-2 33,4 0-106,5-3 95,3-1-86,4 1-164,1-1 56,4 0-206,-1 0 170,3 0-362,-1 2 114,2-1-286,-1 1 240,1 0 155,1 2 70,-1-2 85,1 1 0,-1-1 0</inkml:trace>
  <inkml:trace contextRef="#ctx0" brushRef="#br0" timeOffset="219">7985 8018 9502,'-20'-7'0,"12"3"293,4 0-43,1-1 205,2 2-157,0-2-100,2-2-19,2 1-44,3 0-85,5-2 9,3 0-84,3 1-190,3-1 79,1 0-147,5 0 154,-1 1 120,4 0 18,1 0 31,3 1-7,2 1-33,1-1 0,1 1 0</inkml:trace>
  <inkml:trace contextRef="#ctx0" brushRef="#br0" timeOffset="220">6858 7972 9502,'-10'-14'-69,"5"8"239,0 0 222,-1 1-116,0 1 38,1 1-50,2 1 64,-1 0-126,1 0-15,1 1 218,1 0-159,2 3 218,1 0-260,3 5-22,2 0-26,2 3-22,1-1 8,2 2-89,2 1 35,0-1-94,1 4 113,-1-3-26,2 3 65,1 0-26,1 0 21,0 0-282,0 1 75,0 1-196,0-1-19,-1 0 99,-1-1-73,-1 2 104,-2-2-3,0 0 20,-4 0-52,1 0 97,-4-1-15,0-1 65,-2 1-29,-1-2-5,-1 0 8,-1-1-27,0 0 13,-2 0 25,-2-1-10,-1 0 34,-4-2-36,0 0 12,-4 0-11,1-3 15,-4 0 36,-1-1-28,-2-2 30,1-1-47,-3-1-2,3-3-5,-1-2-15,1-3 130,1-5-33,2-2 123,1-2-96,1-1-13,4-2-47,1 1 22,4-2-224,1 3 68,4-2-167,2 4 116,3-2 65,5 3 36,3-1 52,1 2 26,5 0 23,1 0 0,2-2 0</inkml:trace>
  <inkml:trace contextRef="#ctx0" brushRef="#br0" timeOffset="221">8221 8005 9502,'0'-12'712,"-2"7"-496,1 0-6,-1 2-78,0 1-1,0 0 195,0 1 181,1 0-99,0 2 50,-1 1-326,3 4-59,1 2-61,2 3-16,1 0-34,2 2-12,1-1 41,1 3-35,-1-3 51,2 2-96,-1-1 32,0 0-78,-2-1 50,0-1 26,-2 0-35,-2-1 66,0 1-66,-2-1 35,-2 0-7,-1 0-13,-2-1-16,-3 0-5,-2 0-66,-3-2 13,1 1-25,-3-1 38,1-2 6,-1 0-48,-1 0 20,-2-2-96,2 0 34,-2-1-17,1-1 38,-1-1 17,3 0 28,0-2 35,0-2-61,3-2-50,2-2 105,1-1-27,2-2 156,2-3 0,0-1 0</inkml:trace>
  <inkml:trace contextRef="#ctx0" brushRef="#br0" timeOffset="222">16590 8046 21278,'-22'-14'-5484,"11"8"4948,0 2 470,2 1 64,0 1-20,1-1-200,3 1 368,-1 1-87,3 0 530,1 3-53,1 1-36,0 2-92,1 4-68,1 1-73,0 4-15,2 1-156,1 2-357,1 3-33,0-1-189,0 3 216,0-2-100,0 2 177,-2 0-106,0 0 214,-1-1 179,0 0 42,-1 0 95,0-1-587,-1-2 115,0 0-467,0-2 83,0-2 334,1-1-90,1-1 329,1-2 0,1 1 0</inkml:trace>
  <inkml:trace contextRef="#ctx0" brushRef="#br0" timeOffset="223">6493 8034 9502,'7'-8'-355,"-3"5"525,-2 1-3,1 0 173,-2 0-117,0 2 257,1-1-248,-1 2 200,0-1-321,-1 5 27,0-2-37,-1 3 4,-2-2-47,0 1 21,-3-1 8,-2 1-75,0 0 21,-3-1-111,0 0 87,-3-1-45,0 1 22,-1-1 18,0 0-26,-2 0 98,2-3-69,-2 2 49,1-1 8,-1 0 44,-1-1-15,0 1 80,2-1-71,1 1 79,1-1-64,2 2 50,3-2-72,0 1 52,3-1-137,1 1-8,3 0-4,0 0 25,0-1 70,2 2 2,0-1-10,0 2 1,0 0-1,0-1 3,0 2-24,0 0 89,0 1-12,0 1 27,0-2-27,0 2-31,1 0-18,1-1 25,-1 2-70,0 0 32,1-1-24,0 1 53,2 0 0,0 0 17,0 0-13,1 0 7,-2 0-115,1 0 15,1 2-104,-1-2 48,0 2 32,-1-1 17,0 0 27,0 1 64,-1-2-57,0 2 58,-1-1 7,0-2-36,0 1 47,0 0-52,0-2-60,0 1 48,-1-1-46,1 0-3,0-1 42,-1 1-35,1-1 43,0 1 18,0-1-17,0 1 12,0 1-20,0 0-71,0-1 4,1 1-73,-1 1 76,1-1-17,-1 0 55,1 0-28,0 0 21,0-1-16,-1 2 15,2-1 4,-1-1-56,1 1-10,-1 0-10,0 1-1,0-2 61,0 1-15,-1 1 15,1-1-7,-1 1 4,0 1-8,0-1 52,-1 1 4,1 0 9,0-1-9,0 1-41,-1-1 8,1-1-6,1 1-14,-1 0-32,1-2-25,0 1 16,0 0-30,0 0 68,1 0-34,-2 1 41,0-1-35,0 0 23,1 1-35,-1-1 92,0 0-53,0 1 52,0 0-64,-1-1 5,0 0-6,0 1 6,0-2 2,0 2 69,0-1 26,-1 0 2,1-1-39,-1 0-44,0 0-14,1-1 26,0 0-27,0 0 16,0 1-24,0-1 7,0 1 15,0-2-18,0 1 12,0 0-22,0 1 11,0-1-15,1 0 21,0 1-12,0 1 7,-1-1-8,1 0 13,0 1 2,0-1 1,0 1 0,-1 0 9,1 0-7,0 1 4,0-2 8,-1 3-12,1-2 12,-1 1-15,0-1 0,1 2 1,0-2 1,0 1 8,1 1 11,-2-1-5,1 0 6,1 1-75,-1-2 43,1 1-45,-1 1 58,0-1-41,1 0 30,-1 1-36,1-2 21,-1 2 7,1-1-12,-1 2 10,0 0 19,-1-1-18,0 1 17,0 0-19,0 0 8,0 0-10,0 0 11,0 0 64,0-1-47,0 1 55,0-1-71,0 1 50,-1 0-36,0-1 44,0 1 6,0-1-30,0 1 36,-1 0-43,1 1-7,-1 0 17,1 0-12,0 0 28,0 1-71,-1-1 55,2 0-57,-1 1 21,1-2 19,-1 2-25,1-1 29,0 1-6,0-2 3,0 2-12,0-1-2,1 1-2,-1-1 1,1 1 5,0 1 89,1-1-21,-1 1 78,0 1-77,1 0 84,-1 2-50,-1-1 76,0 2-54,0 1-32,0-1-12,0 1-25,0 0 31,0 1 1,0-1 6,0 0-46,1 0-36,-1-1-44,1 1 45,0-2 0,0 3 48,0-4-38,0 1 19,1-2-118,-1 1 44,1-1-103,1 0 54,0-2-12,0 0 55,0 1 0,0-2-4,-1 0 29,0 0-38,-1-2 43,0 2 8,0-2-9,1 1 4,-1-1 22,-1 2-26,0-2 23,0 0-24,0 1 30,0-2-22,0 1 26,0 1-8,0-2-11,-1 1 15,-1 0-15,1 0-7,0 1 8,0-2-5,0 2 5,-1-2-1,1 2 1,0-1-2,-1-1-27,1 1 20,1 0-24,-1-2 28,0 1-55,0 0-12,1 0-9,-1 0 41,0 0 23,0 0 25,0 1-32,0-1 26,0 1-17,-1 2 17,1-2-23,-1 1 0,1 0 2,-1 0 2,0 0 9,1 1-6,-1-1 11,1 0-7,0-1-40,-1 1 25,2 0-34,-1-1 31,1 0 7,-1 1-8,1-2 6,-1 1-36,1 0 25,0-2-27,0 1 39,0 1-2,0-2 1,0 2-6,0-1 5,0 0-7,0 1 7,0-1-29,0 2-22,0-1 7,0 1-9,0 0 32,0-1 2,0 2 0,0-1 2,-1 2 40,-1-1-29,1 3 29,1-3-35,-2 2-16,1-1 12,0 2-16,0-2 19,1 1-3,-1 0 7,1-1-2,0 1-16,0-1 9,0 0-12,0 0-37,0 0 41,0 0-41,0 0 46,0-1-22,0 0 10,0 0-14,0-4 77</inkml:trace>
  <inkml:trace contextRef="#ctx0" brushRef="#br0" timeOffset="224">20183 8290 9502,'-21'-19'132,"12"13"-3,2 2 138,1 2-20,3-1 18,1 1-52,1 0-16,2 0-126,2-1 59,5 0-70,2 1 97,5-2-176,3 1 58,3-1-137,2 0-162,2 0 75,5 1-127,0 0 147,4-1-46,0 2 56,4-1-88,-1 1-171,3 1 88,-3 0-43,-1 0 192,-5 2 177,-2-1 0,-1 2 0</inkml:trace>
  <inkml:trace contextRef="#ctx0" brushRef="#br0" timeOffset="225">20335 8316 9502,'2'-26'-155,"-2"16"193,0 1 146,0 2 25,0 1 106,0 1-26,0 1-25,0 1 194,0 1-211,0 3 100,0 2-190,0 5-86,0 1 62,0 5-50,1 0 3,-1 2-26,1 2 13,1 1-2,1 1-174,0-2 55,0 3-163,-1-3-179,0 0 123,0-2-179,0 0 192,0-1-202,0-2 72,-1-2-161,1 1 90,1-4 179,0 0 56,1-1 123,-1-1 97,1-3 0,1-1 0,1 0 0,0-1 0</inkml:trace>
  <inkml:trace contextRef="#ctx0" brushRef="#br0" timeOffset="226">17867 8354 16010,'-39'-20'-2146,"22"12"2005,3 1 87,3 0 144,2 2-52,3 2-75,2 0 162,1 2-206,3 2 297,1 2-146,3 4 115,3 5-76,4 3 6,4 5-19,4 2-145,3 3 24,2 0-176,4 4 80,2 2-60,4-1 158,2 5 68,-2-1-94,1 1 50,-2-1-105,-3 3 76,-3-4 116,-4 2-13,-7-2 149,-3-2-562,-7 1 250,-4-4-352,-4 2 455,-5-2-203,-6 0 257,-6 0-228,-5-2 245,-5 0 83,-4 1 0,-3 0 1</inkml:trace>
  <inkml:trace contextRef="#ctx0" brushRef="#br0" timeOffset="227">23297 8392 9171,'-13'-6'219,"7"4"125,-1 0-137,0 1-7,2 0-67,-1 0 6,0 1-8,2 0 0,1 1 0,0 0 14,0 2-157,2 1 66,0 1-153,0 2 1,1 2 29,0-1-24,0 2 46,0 0-127,0 1 15,0 1-91,-1-1 103,0 2-122,-2-1 53,-1 2-110,-4-1 22,0 0 105,-1 2 18,0-2 101,0 1 80,0 0 0,0-2 0,2 1 0,-1 1 0</inkml:trace>
  <inkml:trace contextRef="#ctx0" brushRef="#br0" timeOffset="228">23533 8426 9502,'-26'-4'-123,"12"-2"56,1 2 231,1-1 18,0 1 145,1-1-107,2 3 2,2-1-15,1 1-35,2 1 73,2 0-85,2 1 33,2 2 23,4 3 2,1 1 1,3 1-18,1 4-50,2-1-29,0 4 40,0 0-96,3 2 12,-2 1-15,0 3 28,1-1-90,-1 2 37,-1 0-133,0 2 111,-3-1 26,-1 2 33,-3-2 14,-2 1-310,-2-2 67,-2 1-208,-1-2 186,-4 0-197,-1-4 115,-4 1-178,0-2-32,-4-1 103,1-2-89,-2 1 130,0-4-65,-1 1 54,0-2 51,-2-2 121,-1 1 163,-5-4 0,-3 0 0,-2-2 0</inkml:trace>
  <inkml:trace contextRef="#ctx0" brushRef="#br0" timeOffset="229">22984 8432 8519,'-8'2'380,"6"-2"-61,-1-1-54,0 1 24,1-2 361,0 2-356,2 0 310,1 1-459,4 3 3,0-1-6,1 2-11,1 1-75,0-2 34,0 3-90,2 0-18,-1 0-4,3 0-52,-1 1 106,3-1 6,1 0 32,1 1 14,1-2-365,2 0 102,-2 0-227,1-1 189,-3-1-171,1-1 66,-3 0-162,0-2 178,-3 0-118,0 0 121,-2-1-8,0 0 159,-1 0 152,-2 0 0,0-2 0,0-1 0,0-3 0,1 0 0</inkml:trace>
  <inkml:trace contextRef="#ctx0" brushRef="#br0" timeOffset="230">23256 8525 9502,'-21'-17'55,"11"9"17,2 1 171,-1 3-13,3 0 73,2 0-11,1 2-99,0 0 187,1 1-207,1 3 84,1 2-181,0 5 0,2 3 25,0 2-81,2 2 62,0 2-125,0 1-141,1 0 55,2 2-134,-1-2 130,1 1-200,0-2 74,0-1-161,0 0 200,-1-1-95,0-2 102,-3-2-141,1 1 21,-1-4 71,1 0 43,-1-3 123,0 1 96,0-3 0,1-1 0,0-1 0,0 1 0</inkml:trace>
  <inkml:trace contextRef="#ctx0" brushRef="#br0" timeOffset="231">6792 8585 9502,'-19'-2'-385,"11"0"385,2-1 0,1 0 354,1 2 78,1-2 187,0 2 13,2-1-289,0 1-16,3-1-137,2 1-16,4-1 20,3-1-15,5-1-76,3 0-54,4-1 13,2 0-8,3-1-80,1 2 2,2-1-89,0 1-70,2 0 108,0 0-112,0 1 103,1 0 25,-1-1 44,0 2-58,-1-1-314,-1 1-344,1 1 195,-2-1-40,-1 1 576,0-1 0,-2-1 0</inkml:trace>
  <inkml:trace contextRef="#ctx0" brushRef="#br0" timeOffset="232">16942 8600 12750,'0'-23'146,"-1"15"-194,-1 0 49,-2 2-101,-1 3 190,0-1-52,-1 1 27,-2 2 13,0 2 122,-2 3 218,-1 5 224,-2 5 138,0 5 76,0 3-96,0 4-94,0 4-149,2 1-317,-1 3-70,3 1-219,1 0 16,0 3-140,3-4 48,0 3-69,3-3-177,1 2 121,3-3-175,2-2 135,4 0-118,5-5-24,4 0-131,5-5-263,1-4 132,6-3-108,2-4 303,4-3 314,0-4 102,6-2 160,-2-3 0,4-2 1</inkml:trace>
  <inkml:trace contextRef="#ctx0" brushRef="#br0" timeOffset="233">17687 8607 18127,'-7'-16'-3129,"2"11"2473,1 1 240,-1 1 686,1 2 61,-1 0 20,0 2 475,-1 2 113,-2 4 588,-1 5-4,-2 3 19,-1 5-316,-1 1-106,-2 5-273,2-1-532,-4 5-344,4-3-351,-4 4-392,2-3 137,-3 3-157,0-3 257,-2 1-242,0-2 210,-3 1-194,3-5 68,-2 2 176,1-3-35,0-1 161,2-3 240,0-1 31,2-2 131,0-1 0,0-2 0</inkml:trace>
  <inkml:trace contextRef="#ctx0" brushRef="#br0" timeOffset="234">20910 8645 9502,'-5'-24'294,"0"15"-73,-2 1 155,0 2-137,-3 2 134,2 1-125,-3 0 28,0 1-45,-1 3 46,1 1-93,-3 4 3,2 3-56,-3 5 0,2 3-57,-2 4 0,3 2-25,-2 5-81,4-1 54,1 2-90,2 0 102,2 0-177,2-1 76,2 0-119,2-2 82,2-3 54,4 0-25,3-3 58,3-2-599,6-1 171,1-3-403,5-3 361,4 0 11,5-4 122,1-2 57,6-1 127,-3-2 170,4 0 0,-2-1 0</inkml:trace>
  <inkml:trace contextRef="#ctx0" brushRef="#br0" timeOffset="235">22035 8696 9502,'1'-18'-94,"-1"12"232,0 0-47,0 2 102,0-1-62,-2 2 82,0 0 7,-3 0 11,1 1-31,-2-1-69,-2 2 0,1-1 14,-2 1 99,0 0-17,1 0 81,-2 2-109,3 2-74,-2 3-55,2 2-11,1 3-92,1 2 76,1 3-88,1 1 92,2 1-49,1 1 35,1 0-66,1-1 71,3 2-91,2-3 67,1 2-109,2-3 19,-1 0 43,3-1-23,-1 0 78,2-2-122,1-2 33,1 0-103,0-4 36,2 0 49,-1-4 9,1 0 44,0-2-33,-1-1 13,4-2-21,-3-1 21,2-3 60,-3-2-44,0-2 39,-1-2 10,-2-2 8,-3-1 11,0-3-15,-3 0 12,-2-5 9,-2 2 20,-1-5-29,-2 3-28,-1-2-16,-1 1 25,-3 2-8,-1 1 24,-2 3-17,-2 2 28,-1 3 75,0 3-7,-2 1 74,1 2-92,-2 3-11,-2 1-51,0 2 2,-1 0 103,-2 2-9,0 1 104,0 3-99,1 3 23,-1 4-72,4-1 46,2 3-88,1 0-3,4 1-21,2 1 6,2-1 67,2 0-21,2-1 26,2-1-35,3 0 26,4-2-36,3-1 29,3-3-586,3 0 136,3-3-398,0-1 356,3-1 132,0-1 66,1-1-1,2 0-502,-1-1 473,3 0-345,-1-4 596,0-2 0,2-2 0</inkml:trace>
  <inkml:trace contextRef="#ctx0" brushRef="#br0" timeOffset="236">15370 8672 18253,'-9'-17'-3089,"4"10"2210,-2-1 40,0 2 452,2-1 249,0 0-137,0 2 163,0-2-146,2 2 367,0 1 79,1 1 290,1 1 81,0 1 225,1 2 120,1 2-105,1 5-108,3 2-246,0 2-64,4 2-127,0 1-185,4 2-432,-2-1-308,4 1-98,-1-1-46,1 1 76,0 0 92,2-2-34,-2 0 213,-1 0-204,-1-1 157,1-1-168,-2 0 22,0-2 155,-1-1 94,2-1 180,-1-1 271,2-1 1,1-1 0</inkml:trace>
  <inkml:trace contextRef="#ctx0" brushRef="#br0" timeOffset="237">15839 8616 20654,'-11'-5'-4547,"6"3"4111,0 1 936,2 1-25,1-1 150,-2 2-163,1 1 576,-2 2 39,-1 2 326,-1 3-223,-3 3-261,1 2-273,-6 1 157,1 2-562,-3 2-204,1-1-465,-2 3-122,1-1 204,0 1 94,2 1 154,0-1 0,-1 2 0</inkml:trace>
  <inkml:trace contextRef="#ctx0" brushRef="#br0" timeOffset="238">16150 8622 14400,'-15'-7'-1308,"7"4"1546,3 0-148,-1 2 217,4 0-327,0 2 205,4 2-259,2 5 72,4 3-78,4 3 96,2 1-28,3 4 16,0 0 27,2 2-260,-2 0 254,0 2-128,-1 0 171,-1 1 70,-1 0-3,-2 2 33,-4-3 64,-1 4 0,-4-2 129,-1 5-126,-4-3 117,-1 5-92,-8-2 158,-2 3-281,-6-2 71,-2 2-262,-2-4 120,-4 2 23,0-4-89,-3 1 8,0-3-57,-2-2 49,-2-2 0,-2-2 0</inkml:trace>
  <inkml:trace contextRef="#ctx0" brushRef="#br0" timeOffset="239">21613 8700 9502,'-23'-24'236,"10"16"-51,-3 4 197,3 2-129,-2 2 75,2 0-58,0 2 89,-1 3-214,1 3 49,2 3-134,-2 3 71,3 2-103,0 4 41,1 1-102,1 0 115,0 2-2,1 1 51,-1-1 0,0 2-340,2-3 70,-1-1-252,0-1 217,2-2-277,-1-1 141,1-1-243,0-2-14,3-2 133,-1-1-93,1-4 283,2 0 111,-1-2 133,1-2 0,-1-2 0,1-2 0,-1-4 0,0-7 0,-2-1 0</inkml:trace>
  <inkml:trace contextRef="#ctx0" brushRef="#br0" timeOffset="240">17227 8759 13674,'-25'-34'-2014,"13"23"1653,0 3 746,4 2 19,2 3 322,2 0-381,2 2-154,4 2-79,2 2 39,6 5-47,4 3 32,6 1-41,4 3 13,3 1 114,5 2-3,-1-2-163,7 3 25,-4-3-157,4 3 77,-4-3-323,1 2 42,-5-2-258,0 0-186,-6-3 201,0 3-264,-4-4 272,0 1 248,-3-2 96,1-1 161,-1 0 1,1-1 0</inkml:trace>
  <inkml:trace contextRef="#ctx0" brushRef="#br0" timeOffset="241">22675 8783 9502,'-23'-4'122,"14"1"31,0 1 58,2 0-15,3 1 85,1 0-171,4 1 98,1-1-151,5 0 30,4-1-111,4-1 46,2 0-118,3 1 86,1-2 75,2 0 22,0 0 16,2 1-481,-1-1 79,0 2-344,-3 0 311,1-1-73,-5 1 150,0 1-22,-5 0 158,0-1 119,-2 0 0,1 0 0</inkml:trace>
  <inkml:trace contextRef="#ctx0" brushRef="#br0" timeOffset="242">21261 8878 9502,'-25'-39'-996,"14"20"1137,4 3 224,-2 2-84,4 2-4,0 2-33,2 1 41,-1 3-15,2 1-8,1 1-35,0 1-31,2 1 39,1 2-26,3 0 106,3 0-29,4 1-25,2 3 10,4 3-87,0 1-92,5 4-7,-2-2-84,4 5-252,-1-2 82,3 3-175,-3 0 238,3 0-175,-3 0 116,2 0-203,-5-1 197,1 1-469,-1-3 469,0 0-377,-2 0 548,0-2 0,-1 0 0</inkml:trace>
  <inkml:trace contextRef="#ctx0" brushRef="#br0" timeOffset="243">20062 8837 9502,'2'-11'-400,"-1"6"450,-1-1 96,0 0-53,0 0 0,0 1 0,0-2 10,0 1-17,0 1 194,0-1-62,0 1 131,0 1-6,0 0-64,0 2 64,-1-1-116,-1 1 33,0 1-48,-1 0 1,-2 1 7,-1 3-98,0 1 44,-3 4-46,-1 5-66,-3 1 8,0 4-66,-1 2-35,-2 5 51,1-1-70,-2 2 116,1 0-278,-1 2 124,0-4-234,0 1 196,2-4-180,0 2 109,0-5-161,1 0-88,2-2 92,-2-2-109,4-2 146,-2 0-107,4-4 79,-1 1-107,3-3 255,1-1 75,2-2 130,2 0 0,0-2 0,1 0 0</inkml:trace>
  <inkml:trace contextRef="#ctx0" brushRef="#br0" timeOffset="244">13001 8808 14342,'-14'-19'-1360,"6"12"1131,-2 5 256,3 0 108,0 0 223,1 1-175,0 1 242,0 1 100,-1 2 378,0 3 198,-3 6 69,0 3-1,-4 6-150,1 5 36,-1 4-193,-2 2-189,2 6-249,0-2-309,1 5-140,2-1-130,1 2 13,4-2-14,0 4-257,3-6 20,1 5-138,2-7-272,1 3 174,3-4-261,4-1 188,2 0-298,4-6 17,4 1-252,1-5 106,4-2 513,2-4 52,2-4 424,3-2 0,1 0 0</inkml:trace>
  <inkml:trace contextRef="#ctx0" brushRef="#br0" timeOffset="245">7432 8835 9502,'0'-11'-112,"0"7"174,-1-1 27,0 0 42,0 1 0,-2 0 80,0 2 25,0-1 53,0 1-43,-1 1-2,-2 1-85,1-1 25,-1 2-39,-1 0 29,0 3-19,1 1 16,-2 4-110,1 0-17,1 4 14,0-2-7,1 4 4,1-4-17,1 3-65,2-1 6,0 0 5,1 0 11,0 1 38,0-2-1,1 1 41,2-3-80,1 2-101,3-3-172,-1 0-31,3-2-21,1 0 82,-1-1 71,2-3-33,-1 0 72,1-1 58,-1-2 42,1 1 18,-3-2 29,1-1-32,-2-2 11,0-2-29,-1-2-17,0-1-17,-1-1 39,-1 0 130,0-1 102,-1 0 59,0-1-4,-2-1-99,0 1-18,-1-3-50,0 2 12,0-3-88,-3 0 2,-2 2-12,0 0 12,-2 1 37,1 3-5,-2 0 3,0 3 25,1 1-23,-2 1 10,1 1 25,-2 3-85,0-1 81,0 2-81,-1-1 44,1 2-5,1 0 6,0 1 1,1 2-32,2 1 25,0 3-29,1-2 38,1 4-3,3-1-4,-1 4 3,2-2-38,0 3 26,1-3-26,1 1 29,4 0-145,3-2 36,0 0-132,5-2-265,-1 0 91,4 0-195,-1-3 243,3 0 187,0-1 64,2-1 86,0-2 0,-1 0 0</inkml:trace>
  <inkml:trace contextRef="#ctx0" brushRef="#br0" timeOffset="246">6913 8820 9502,'-1'-9'43,"0"5"188,0 0-2,-1 2 117,2-1-15,-1 0-31,1 0 12,-1 1 106,1 0-192,2 1 123,1-1-233,3 2 25,1 1-29,3 1-32,1 3-12,2 2 14,0 0-12,1 3-58,1 1 1,-2 2-101,1 0-118,-1 1 62,-1 1-98,0 0 119,-2 0 60,-1 2 43,-1-1-46,-1 2-76,-1-2-68,-2 1-71,-2-2 36,0 0 130,-1 0 17,0-2 50,-1-2-6,0-1 54,0-3-1,-2 0 99,0-2-20,-1 0-18,-1-2 25,-3 0-58,1-1 39,-1-1-7,-2-1-9,0 1 15,-1-3-60,0 0 36,0-3-27,0-2-19,-1-1 10,1-4-23,0 0 33,1-2-103,3 0 19,-1-2-98,2 1 102,2-2-174,2 2 95,1 0-129,1 1 92,5-1 42,2 4 33,4-2 46,2 2 35,5-2 25,-1 1 0,4 0 0</inkml:trace>
  <inkml:trace contextRef="#ctx0" brushRef="#br0" timeOffset="247">19744 8862 9502,'-9'-21'280,"3"12"5,0 2 41,0 2-12,1 0 17,0 1-61,1 1-92,2 1 164,-1 0-86,5 4 108,0 0-99,6 5-69,1-1-35,4 5-4,0 0-37,2 2-4,2 0 7,0 1-7,0 1 19,2 1 11,1-1-15,2 2 0,-1-1-154,3 1 37,-2-2-118,2 1 103,-2-1 3,2 0 61,-2-1-73,-2 1-478,-2-3 70,-1 0-336,-5-1 358,-1 0 123,-1-1 73,-2-1 3,-2-1-617,-1 0 185,0-3-344,0 0 562,-2-1 235,2-3 176,1 2 0,0-3 0</inkml:trace>
  <inkml:trace contextRef="#ctx0" brushRef="#br0" timeOffset="248">14219 8932 16301,'-35'-11'-1776,"18"6"1581,0 0 223,3 1 21,0 2 238,1 0-197,1 1 331,0 0-185,0 4 275,1 0 90,-2 7 147,2 2 97,-1 4-39,3 3-93,0 3-141,1 1-261,1 4-166,2 0-308,-1 1-113,3 1-105,0 1 23,1-1-30,1 0 26,0-3-14,2-1-41,1-3 59,2 1-127,4-5-37,4 0-63,1-2-39,3-2-2,1-3 82,2-1 14,1-3 141,1-3 191,0-1 141,2-2 227,-1-2 88,1-3 82,0-1 24,1-6 10,-2 0 0,2-5-51,-3-3-16,-1-2-29,-1-2-16,-3-4-124,-2-2-90,-1-3-109,-5-2-106,0-1-19,-4 0-98,-2 1-24,-2 1 6,0 4 10,-2 3 70,-4 3 6,0 3-2,-3 3-61,0 3-67,-3 3 7,-2 2 38,-3 4 158,-1 0 53,-4 3 170,-3 2 27,-1 2 209,-2 2 101,-3 4 93,3 3 80,-3 4-94,4 1 29,-1 2-89,4 1-5,2 1-55,4 2-39,4-1-235,1 1-61,6 0-251,2-2 62,4 1-233,3-3-21,4-1-204,5 0-41,5-4-260,7-1 127,3-2-73,5-2 20,5-4 498,2 0-104,4-3 436,3 0 0,0-1 0</inkml:trace>
  <inkml:trace contextRef="#ctx0" brushRef="#br0" timeOffset="249">15559 8908 15933,'-12'-1'139,"9"1"151,2 2-150,1 0 125,1 5-189,2 0-257,2 4-84,2 0-173,2 2 107,-1-1-95,0 2 118,1 0-63,0 0-101,-1 1 193,1 1 14,-1-1-124,-2-1 192,1 1-198,-2-1 270,0 0-60,-3 0 191,0-1-135,0 1 182,0 0 0,1 1 1</inkml:trace>
  <inkml:trace contextRef="#ctx0" brushRef="#br0" timeOffset="250">7769 8952 9502,'5'-6'0,"-3"3"212,-1 1-23,0-1 155,0 2 44,-1-1-176,-1 3 89,0 1-112,-3 3 30,0 2-26,-2 4 22,-2 0-95,1 3 26,1-1-167,0 0 53,1 1-106,2-1 97,2-1 60,0 1-14,1-3 52,1 1-69,1-3-151,2-1-15,3-2-93,1-1-24,1-2 94,1-1-76,-1 0 78,3-2-2,-4 0 57,2-1-17,-3-1 90,1-4-30,-3 2 31,0-2-31,-2 0 54,0-1 7,-2 1 5,0-1-5,-2 0-185,-1 0 34,-2-1-125,0 1-22,-4 0 51,1-1 28,1 3 98,-2-3 97,0 1 0,0-2 0</inkml:trace>
  <inkml:trace contextRef="#ctx0" brushRef="#br0" timeOffset="251">13730 8965 18186,'-23'-15'-4059,"9"10"4125,1 3 414,2-1 64,2 2-116,1 1-139,1 2 607,-2 4 83,1 6 438,-2 5-139,-1 4-304,-1 7-80,0 0-129,-4 6-178,2-1-330,-3 5-291,2-3-387,-3 3-10,2-6-115,-1 3-176,2-3 111,-2-1-162,2-2 204,0-1-62,2-6 91,-1 2-57,2-5 156,-1 0 139,2-4 170,1-2 22,1-4 137,1-4-62,-1-1 0,-1-1 0</inkml:trace>
  <inkml:trace contextRef="#ctx0" brushRef="#br0" timeOffset="252">18691 9045 9502,'-16'0'-230,"8"0"236,-1 0 197,-1 0 18,0 1 133,0 0-100,2 0 0,0 2-74,2-1 13,1 0-61,3-1-1,1 1 28,0 0-67,3-1 11,0 0-30,4-1-36,2 0 6,2 0 23,1 0-15,0 0-13,2 0 10,1-1-100,-1 0 10,4-2 12,-2 0-22,3-1 61,0 1-116,2-2 55,1 1-110,1-1 109,1 0 14,1 2 31,-1-2 23,-1 2-164,-1-1-22,-1 1-100,-3 0 47,0 3-74,-4-2 86,-1 1-101,-3 1-9,-2 0 28,-3 1-25,-1 1 43,-2 2 155,-2 3 17,-1 2 104,-5 1 0,-1 0 0,-5 1 0,1 0 0,-4 1 0</inkml:trace>
  <inkml:trace contextRef="#ctx0" brushRef="#br0" timeOffset="253">9850 9041 9502,'-8'-12'753,"6"9"-468,0 0-40,0 1 92,1 1-136,2 0 44,2 3-114,4 2-13,1 2-34,6 5 38,-2-1-45,2 4 21,-1-1 8,-2 0-19,1 2 45,-4-1-78,0 1 12,-2 0-99,-2 1 26,-2 1-13,-2 0 7,-2 1 49,-4-1-235,-5 2 79,-1 1-161,-5-1-282,0 0 170,-2-1-277,0 0 395,0-1 114,-1 0 161,-2 0 0,-1 1 0</inkml:trace>
  <inkml:trace contextRef="#ctx0" brushRef="#br0" timeOffset="254">13302 9173 13827,'5'-41'947,"-3"24"-582,-1 3 221,-1 2-231,2 3 53,-2 1-22,1 3 88,1 1-29,-1 1 28,2 1-157,1 1-54,3 3-302,2 1-192,1 4-218,2 2-140,2 4-183,1 5 12,0-1 80,3 5 197,-2-2-6,2 4 247,-3-2-7,2 4-257,-1-2 234,3 3-344,-1-4 243,2 0 209,-1-2 18,3-1 107,1 0 0,1-3 1</inkml:trace>
  <inkml:trace contextRef="#ctx0" brushRef="#br0" timeOffset="255">9138 9157 9502,'7'-25'404,"-5"15"-59,0 1-72,-2 2 32,1 1-8,-2 2 45,-1 1-111,-2 1 114,-2 1-89,-1 2 65,-3 3 2,0 4-104,-2 4 62,1 3-97,-1 4-161,3 0-26,-1 4-66,2-1-285,1 3 172,2-2-213,1 2 278,2-3 74,1 1 53,1-3-58,1 0-273,2-3-489,4-1 334,1-2-225,5-3 701,0-2 0,3 0 0</inkml:trace>
  <inkml:trace contextRef="#ctx0" brushRef="#br0" timeOffset="256">14792 9213 13090,'-29'-1'-224,"15"-1"309,5 1 125,2-1-154,3 1-151,3-1 90,2 0 123,3 0 118,4-2 125,5 1-132,2-1 40,5-1 18,1 0 115,3 0-138,-1-1-314,4 0-94,-2-2-219,3 2 179,0-2-132,0 0 222,1 0-159,2-1 268,-1-1 0,1-2 0</inkml:trace>
  <inkml:trace contextRef="#ctx0" brushRef="#br0" timeOffset="257">9481 9127 9502,'-13'-8'533,"6"4"-85,1 2-130,-1 0 118,1 1-96,0 2 116,-1 1-111,0 4-69,2 3 22,-1 4-89,0 2-79,2 3-54,2 1-15,0 1 15,1 0 55,1 1 14,0-3-25,2 2-167,0-5 15,4 2-107,2-4 98,1 0-88,1-2 42,1-2-102,2-1 8,0-3 43,0-1-60,2-2 80,-2-1-29,1-1 7,2-2 31,-2-1-11,0-3 2,0-1-4,-1-3-54,0-1 36,-1 0 32,0-2 4,-1 0 28,-1-3 35,-1 1-17,-2-2 11,-2 0 59,-1 0-39,-2-1 92,-1 2-86,-2 1 146,-2 1-71,-4 1 105,-2 2 19,-3 2-72,-3 1 96,2 2-125,-4 1 85,2 2-51,-1 1 39,0 0-35,1 2 37,2 0-6,0 0 39,1 0 1,0 0-68,2 2 8,2 1-5,0 4-103,2 2 90,1 1-91,0 2 95,2 1-88,1 1-7,1 1-14,1 1 13,0-1 66,0-1-31,2 0 22,1 0-306,2-3 76,2 1-198,1-3-189,2 0 150,0-2-189,3-3 214,0 0-227,4-2 124,-2-1-187,5-1 370,-2-1 135,4-3 154,0-2 0,2-4 0</inkml:trace>
  <inkml:trace contextRef="#ctx0" brushRef="#br0" timeOffset="258">4250 9296 9886,'-16'-2'-78,"8"0"38,2 0 83,1 0 16,-1-1 40,2 0 12,-1 0-11,3 0 20,-1 1 1,2-2 34,0 1 46,0-1 49,1 0-14,0-1 49,0 2-70,2-2 49,0 1-60,2 0 10,1 1-51,1 2-5,3-1-45,-1 0-20,2 1-46,1 0 15,2 0-67,3 1 21,2 0 13,0-1 22,2 1-57,3-2 40,-1 0-109,3 0 7,-1-2 31,3 1-50,-2 0 101,3-2-12,-4 1 59,2 1-43,-3 0-60,0 1-231,-4 0 12,0 1-116,-4 0-120,2 1 111,-5 0-139,0 1 158,-1 1-86,-3 1 64,0 2 45,-2 2 151,-1 0 187,0 3 0,0 0 0</inkml:trace>
  <inkml:trace contextRef="#ctx0" brushRef="#br0" timeOffset="259">8380 9358 9502,'-30'-1'229,"18"1"1,3-2 187,2-1-102,2-1-76,3-1-17,1 0-48,4-1-28,3-1-81,4-1-2,5 1-26,5-3-159,2 1 75,4-1-116,3 0 96,0 1-358,3 0 106,-3 0-248,3 1 335,-3 3 131,2-1 101,-2 0 0,2 0 0</inkml:trace>
  <inkml:trace contextRef="#ctx0" brushRef="#br0" timeOffset="260">18687 9300 9502,'-11'8'-10,"4"-6"67,1-2 6,-1 0 184,2 1-51,0 1 124,1 0-136,2-1 48,0 2-54,1 1 13,1 0 10,1 1 9,1 0-35,3-1 14,3 1-122,3-1-2,2-1-25,2 0 52,2-1-100,3-2 58,0 0-126,4 0-89,0 0 43,2 0-77,-2-2 98,1-2 56,-2 0-15,1-1 51,-2 0-398,-1 0 109,-2 0-278,-2 0 225,0 0 85,-1 1 45,-2 0 98,-2-3 17,0 1 106,-1-4 0,1-1 0</inkml:trace>
  <inkml:trace contextRef="#ctx0" brushRef="#br0" timeOffset="261">8598 9386 9502,'-12'-19'615,"7"10"-324,0 1 254,2 1 42,0 1-152,0 1 94,1 0-163,0 2-76,1 1-69,2 3-69,2 2-32,3 6-36,0 0-28,3 4 12,1 1-67,0 1 74,-1 1-48,2 2 13,-3-1 23,1 0-196,-2-1 117,-3 0-166,-1 1 85,-2 0-83,1 0 47,-2-2-55,-1 0 75,-1 0-148,-2-1 50,-2 0-109,-4 0-79,1-3 98,-3 0-101,0-1 123,0-2-4,-2-2 40,1 0-63,0-3-93,-1-1 53,3-1 46,-2-1 141,3-3 159,-2-1 0,1-4 0</inkml:trace>
  <inkml:trace contextRef="#ctx0" brushRef="#br0" timeOffset="262">7139 9386 9502,'-12'0'0,"5"0"0,0 0 168,1 0-12,-1 0 170,0 0-123,0-1 98,1-1-95,0 1 87,1-2 4,2 2-24,-1-1 16,1 0-68,0 0 20,2 1 125,0-1-115,1 1 84,3 1-204,3 0 0,1 0 14,4 1-43,1 0 4,2 3-62,1 1 45,1 2-102,1 2 73,-1 0-99,3 1-19,-3-1 22,0 2-68,-1-1 113,1 1-73,-3-2 35,1 3-7,-2-3 7,-1 3 1,-1-3 46,-2 3-71,0-2-4,-1 1-4,-1-2-55,-1 2 53,0-1-97,-2 2 43,-1-3-86,1 4 83,-2-4-48,0 4 49,-1-3-58,0 1 39,-2-1 25,-1 1 5,-2-1 28,-2-1-27,-2-1 17,0 0-45,-2-2 109,-1-2-3,2-1 73,-4-2 5,3 0-26,-3-1 14,2-1-25,-1-1-16,0-4-67,2-1-20,0-2 1,1-3-238,2 0 104,2-3-179,1 2 136,2-3-191,1-1 76,3 1 2,2 0 186,6 1 194,3-2 0,3 1 0</inkml:trace>
  <inkml:trace contextRef="#ctx0" brushRef="#br0" timeOffset="263">11556 9524 14960,'-55'15'1322,"29"-8"-914,1 2 64,4-2-153,3-2-28,5-1-62,2-1-53,5-2-35,2 0-9,5 0-274,2-1 36,8-1-124,4-2 133,6-2 85,6 0 33,1-2 20,8-1-111,-2 1 169,8-3-95,-3 1 161,8-2-186,-2 1-21,1-1-98,2 0 33,-2 0 120,-1 1-38,-1 0 78,-6 2-461,0 0 80,-7 2-317,-1 2 202,-6 1-88,-5 3 248,-4-1-89,-3 2 277,-4 0 0,-1 3 1</inkml:trace>
  <inkml:trace contextRef="#ctx0" brushRef="#br0" timeOffset="264">4305 9582 12103,'-15'1'-13,"7"0"2,0 0 186,0-1-11,1 0 100,1 0-68,-2 1 29,4-1-54,-2 0 59,1 0-92,2 0 271,0 0-235,5-1 337,1-1-274,7-2 125,3 0-83,3 0-8,6 0-27,0 1-29,7-2 31,-4 1-186,9-1-2,-4 2-114,7-1 64,-4-1 61,5 0-24,-3-1 21,4 1-52,-3 0-113,1-1 40,-4 1-79,0 1 80,-6 1-40,1 0 13,-6 0-63,-1 1-195,-5 1 49,-1 1-174,-5-1 146,0 1-193,-5 0 85,1 1-205,-3 0 83,-1 2-99,0 0 100,-1 0 11,-1-1 306,0 2 104,0 1 141,0 0-1,-1 1 1</inkml:trace>
  <inkml:trace contextRef="#ctx0" brushRef="#br0" timeOffset="265">6943 9858 9502,'-13'0'-167,"7"1"308,2 0 158,-1-1-123,1 2 110,0-2-82,1 1 98,1 0 72,1 0-77,0 0 28,2 0-121,2 0-84,5 0 121,4-1-36,5-1 40,4-2-50,4-1-163,5-3 18,3 0-87,3-1 97,3-1-326,-2 1 123,3-2-205,-2 3-260,1-1 200,-3 2-261,-1-1 304,-4 3 120,-1-1 148,-3 2 5,-2 1 92,-2-1 0,0-1 0</inkml:trace>
  <inkml:trace contextRef="#ctx0" brushRef="#br0" timeOffset="266">11471 9907 16291,'-9'-2'-1647,"6"1"1259,1-1 93,1 1 193,0 0 329,2 0-73,2-1 158,4 1-181,4 0 237,4 0 60,4 0 125,2 0-79,4 0-181,0-1-165,3 0-237,2-2 66,0 1-51,3-1 123,-1-1-117,1-1 59,-1-1-67,-2 1-129,1-3 142,-4 2-155,2 0 137,-5 1 35,1-1 23,-3 2-72,0 1 84,-2 1-60,2-2 82,-1 0 0,2 0 0</inkml:trace>
  <inkml:trace contextRef="#ctx0" brushRef="#br0" timeOffset="267">7140 10030 9502,'-14'-7'256,"8"4"7,0 0-21,2 0 99,2 0-130,0 1 44,-1 0 107,2 1-117,2-1 103,0 2-203,4 1-10,1 0 11,3 3-15,1 1-41,1 0-9,1 3 14,2-1-59,0 1 65,-1 0-80,1 1 38,0 1-107,0 0 47,-1 0-93,-1 2 99,-3-1-150,2 2 75,-3-1-93,0 0 1,-2 1 70,1-1-78,-3 0 107,0-1-47,0-1 91,-2 2-70,-1-3 31,0 2-16,-1-3 8,-1 2 3,0-2 52,-3 1-45,-1-1 49,-1-2-50,-1 0 70,-1 0-43,0-3 44,0 0 0,0-3 12,-1 1 7,0-2-11,1 0-14,0-3-22,0-2 27,1-2-28,-1-2-62,2-1-17,0-1 0,1 1-186,0-2 101,3 1-135,0 0 96,2 2-218,1-2 78,3 2-31,3 0 193,2 1 196,4-1 0,-1 1 0</inkml:trace>
  <inkml:trace contextRef="#ctx0" brushRef="#br0" timeOffset="268">7647 10122 9502,'-3'-11'-6,"1"6"-1,0-1 59,0 2 111,1-1 18,0 1 108,0 0-118,-1 1 16,0 1-56,0 0 14,-2 0 92,0 1-14,-2 1 74,-3 0-102,2 1 54,-4 1-20,0 2-26,0 1 20,0 2-160,1 1 69,1 1-57,2 2-7,1-1 10,2 1-58,2-2 63,1 3-115,0-3 55,3 2-100,1-3-74,3 2 72,3-3-83,2 0 95,3 0-50,1-2 35,0-1-54,2-1 52,-1-1-151,1 0 48,-3-2-108,1 0 53,-1 0 60,-2-2-49,-1-1 67,-3-1 80,0-1 37,-3-2 18,-1-1 163,-2 0-109,0-2 131,-1 0-95,-2-1-3,-2-1 3,-2-1 8,-3-1-48,-3 1 28,1 0-19,-2 0 52,1 2-101,-1 0 45,0 3-84,2 3 94,-2 0-60,2 3 1,-1 1-14,0 1-12,-2 1 51,2 3-26,-1 2 18,1 0 27,0 2-28,1-1 29,2 1-40,1 0 78,0 1-51,4 0 63,0 0-73,3 0 20,0 1-14,3 0 28,3 0-289,3-2 69,3 0-197,2-3-98,4 0 138,1-2-138,3-1 195,-2-1 14,2-1 160,-1 0-22,0-2 135,-1-2 0,0-1 0</inkml:trace>
  <inkml:trace contextRef="#ctx0" brushRef="#br0" timeOffset="269">8058 10103 9502,'-9'-5'1647,"6"3"-1238,3 3 118,1 2-385,2 2 33,1 2-44,1 2-177,-1 1 41,1 1-100,-2-1-240,0 0 136,-1 1-212,0-1 228,-2-2-314,2 1 141,-1-3-299,1 0 286,1-2 179,1-2 95,1-3 105,1-2 0,1-2 0</inkml:trace>
  <inkml:trace contextRef="#ctx0" brushRef="#br0" timeOffset="270">8184 10534 9502,'0'-5'-362,"0"3"375,1 2 21,0 2-146,3 3-114,1 0 226,2 4 0,-1 0 0</inkml:trace>
  <inkml:trace contextRef="#ctx0" brushRef="#br0" timeOffset="271">6361 10588 9502,'0'-10'-96,"-1"6"72,0 0 232,-1-1-16,-1 1-9,0-1 28,0 2 20,0-1 35,1 1-87,1 1 185,0 1-171,1 2 115,2 2-158,0 4-19,2 4-32,2 3 9,2 4 3,0 2 9,1 2-47,-1 2-33,2 1-5,-1 1-79,-1 0 82,-1-1-87,0 4 68,-2-3-56,0 3 51,-2-2-69,-2 3 65,0 0-47,-2 1 9,-1 1 10,-4 1-21,0 1 66,-2 0-27,0-2 22,0 4-30,0-4 22,0 3-20,3-2 13,-1-1 4,2 1-6,1-4 10,2 0-14,0-2 11,1-1-11,0-1-12,2-2 17,0 0-20,3-3 24,0 0 0,-1-3 0,1 1-3,0-2 1,-1 0-47,-1-3 34,-1 1-36,-1 0 43,1-1 60,-1 0-43,0-1 43,-1 0-12,1 0 15,-1 0 1,-1 1 64,-1 0-96,0 1 61,0 1-70,-2 0 16,0 0 4,2 1 2,-1 0 24,1-1-23,0-1 17,1 0-7,1-1-17,0-2 22,0-1-20,0-1 11,0-2-89,0 0 18,0-3-81,0 1 24,1-2 38,0 0 3,0 0 43,0 0 7,1 0-8,-1-1-4,1 1-13,-1 1 3,1 1-7,-1 1 16,0-1-60,0 3-10,0 0-7,-1 0 15,1 0 49,-1 0 3,0 0-1,0 1-49,0-2-30,0 2 6,0-1-13,0 0 116,0 0-46,0-1 45,0 1-56,0-1 4,0-1-3,0 2-1,-1-2 58,-1 0 7,-1 1 21,0-1-20,0-1 28,0 0-52,1 0 58,0 0-40,0-2-9,0 1 13,1 0-19,-1 2 46,1-1-33,-1 1 37,0 2-45,0 0 12,0-1-5,0 1 9,0-1-25,0 1 11,0 0-10,0-1 14,0 1-42,0-1 31,0-1-37,0 1 27,1 0 3,0-1-8,0 2 9,0-1 49,1 0-36,0 0 35,0 0-47,0-1-12,0 0 9,0 1-7,0-2-44,0 2 45,0-1-45,0 0 58,1 0-76,1 1-20,0 0-11,0-1-25,1 1 50,0 1 1,-1-2-8,0 3 76,-1-2-32,0 2 23,-1 1-37,0 0 102,0 0-27,-1 0 93,-1 2-86,-2-2-16,0 1-21,1-1-15,-1-1 95,2-1 6,1-2 28,-1 0-95,2-3-69,-1 1-18,1-2-19,0 0 41,0 0-6,0-1 13,1 1 23,-1-1-4,1 0-7,0 0-26,-1 0 27,1 0 89,-1 1-9,1-2 98,0 2-53,0 0 15,0 1-52,1 0 14,0 1-44,2 1 9,2-1-1,0 0-1,3 2-43,1-2 33,3 1-34,2 0-75,2 1 25,1 0-106,1-1 108,1 1-77,2-1 73,-1 0-91,1-1-108,-1-1 36,-2-1-77,2 0 68,-2-2-182,0-1 55,1-2-125,-1-3 151,2-6 124,-1-2 14,2-4 123,-1-2 15,0-4 58,-2 0 0,0-2 0</inkml:trace>
  <inkml:trace contextRef="#ctx0" brushRef="#br0" timeOffset="272">8159 10929 9901,'9'1'-529,"-5"1"433,0 0-46,-1 2 86,0-1-146,-1 1 76,1 0-53,0 0 95,2 3 84,0-1 0,0 2 0</inkml:trace>
  <inkml:trace contextRef="#ctx0" brushRef="#br0" timeOffset="273">8222 11194 9502,'-11'4'-113,"6"-2"371,1 2-43,2-2 186,0 0-120,1 0-250,0 0 16,1 0-179,0-1-26,0 1 50,1 0-79,0 1 135,1 0-157,0 1 100,1 0-117,1-1 85,1 1 80,-1 0 15,0 1 41,1 0 5,1-1 0,2 3 0</inkml:trace>
  <inkml:trace contextRef="#ctx0" brushRef="#br0" timeOffset="274">10171 11577 9502,'-24'-5'485,"12"4"-61,-2 0-125,0 1 36,2 1-59,-3 2 61,4 2-157,-2 3 22,2 1-97,0 3 41,2 1-65,2 2 37,2 0-36,1 3 16,2 0-23,1 1 12,1-3-3,2 2-50,1-2 24,3 0-70,0-2 36,4 0-1,-2-3 25,3-2-2,-1 0-148,3-4 29,-2 0-128,1-2 50,-1-1 5,1-2-8,-1 0-20,1-3 41,-1-1 5,0-4 29,0-1 23,-1-3 27,-1 0-5,-1-4-1,-1 1 64,-2-7 5,-2 3 81,-1-7-59,-1 1 36,-1-3-78,-1 1 38,-3-2-45,-1 5 61,-1 1-41,-1 5 47,-1 0 67,-1 5-21,-2 3 119,0 1-123,-3 3 44,1 2-56,-2 2 23,-1 1 34,0 2-8,2 0-10,-2 5 13,0 1-72,0 4 52,3 2-43,-1 3 57,1 1-3,2 2-3,2 0 5,2 1-159,4-3 19,1 2-115,3-5 118,2 1-161,3-3 96,6-1-118,4-4 80,3-2-195,5-3 66,2-1-159,4-3-283,2-2 140,0-5-234,1-2 417,0-3 180,2-5 179,-1-1 0,3-5 0</inkml:trace>
  <inkml:trace contextRef="#ctx0" brushRef="#br0" timeOffset="275">9752 11482 9502,'-33'-8'566,"18"7"-120,-1 3 378,1 2-354,-1 4-85,2 4-105,-3 4 53,2 3-217,-1 5 12,1 4-154,1 2 91,2 4 14,1 3 66,5 0-10,0-1 11,4-1-500,1-1 111,2-3-309,3-1-212,3-4 266,3-3-330,4-3 370,1-1 221,3-6 114,4-1 123,1-3 0,2-1 0</inkml:trace>
  <inkml:trace contextRef="#ctx0" brushRef="#br0" timeOffset="276">8878 11703 9502,'-47'0'454,"26"0"-69,2 0 21,3 0-122,2 0 88,4 0-124,2 0-112,4-1 20,2-1-70,3-1 49,4-2-81,8-2 9,6-2-80,7-1-144,7-4 73,3 0-126,9-3 152,3 1-388,3-3 133,2 2-308,-1 1 379,-1 2 102,-1-1 144,-3 1 0,1-1 0</inkml:trace>
  <inkml:trace contextRef="#ctx0" brushRef="#br0" timeOffset="277">7308 11550 9502,'-18'-6'308,"10"4"-74,3 0 15,1 0-46,1 1-11,0 0 0,0 1 154,1-1-147,1 3 151,2 0-184,1 3-29,1 1 29,3 1-31,0 3 13,3 0-16,0 2 2,2 1-3,1 2-44,0-2-39,2 5 31,-1-3-146,3 4 104,-2-3-124,2 3 121,1-2-160,0 1 92,2-1-118,-1 0 53,0-2 98,0 1-53,-1 0 84,-1 0-273,0-1 80,-3-1-178,-1 2 120,-2-2 14,-2 1 72,-2-1-25,-2 1 102,-1 0-35,-4 0 30,-2 0-37,-3 1 25,-4-1-31,-4 0 30,-3 1 142,-2-3-23,-2-2 102,0 0-76,-2-5 3,2-1 16,-1-3-16,2-1-27,1-4-39,3-1-22,0-7 47,4-2-93,3-4 16,2-2-28,3-1 33,3-1 50,2 1 18,4 0-14,5 0-562,2 2 111,2 0-201,3 2 338,0-1 301,1 1 0,0 0 0</inkml:trace>
  <inkml:trace contextRef="#ctx0" brushRef="#br0" timeOffset="278">9084 11713 9502,'-16'-13'356,"6"8"-1,1 2-140,2 1-5,0 1-78,2-1 187,2 1 73,1 1 14,1 2-39,1 0-199,1 8-22,2 1-15,3 7 14,2 1-10,1 3 54,2 1-81,-1 4 58,1-1-68,1 3-26,-2-4-7,0 5-29,-1-5 39,-1 0 21,-1-1 30,-1-1-25,-1-3-229,-3-1-131,0-2-118,-1 1 14,-2-2 49,-2-1 80,-4 0-25,-4 1 70,-2-3-44,-4 1 22,-1-1-82,-3-3 93,-1-1 34,-1-4 23,0 0 39,0-3-227,1-1 66,2-3-150,3-4 27,1-4 65,4-4-14,4-5 161,2-2 79,4-5 97,3-3 0,2-2 0</inkml:trace>
  <inkml:trace contextRef="#ctx0" brushRef="#br0" timeOffset="279">7165 12273 9502,'-27'-3'-44,"16"2"239,-2 1 167,5 0-102,-1 0 24,3 0-44,2 0 50,0 0-45,3 0-55,1 0 14,4 1-65,3 1 22,6 2-21,5 0-18,4 3 3,4 0-3,5 2 13,3-1 10,3 2-13,5-2-1,0-1-128,4-1-277,-4-2-39,5-1-100,-7-3 24,4 0 179,-4 0-94,-2 0 118,-2 0-260,-1 0 88,-5 0-211,2 0 71,-5 0 275,1 0-35,-4 0 258,-1-2 0,-2 0 0</inkml:trace>
  <inkml:trace contextRef="#ctx0" brushRef="#br0" timeOffset="280">7269 12644 9502,'-6'-11'103,"1"6"-19,0 2 107,2 0 39,-2 1-14,2 0 69,-1 1-44,2 1 1,-1-1 141,2 1-154,0 0 117,2 1-177,0 4-4,3 1-2,3 3-17,2 1-11,2 2 12,1 3-2,2-1-86,0 3 30,1 1-82,1 2-89,-2 0 39,1 0-58,-1 1 52,1-1-74,-2 0 9,0 1-57,-1-3 79,-1 0 35,0-1-4,-2 0 30,-1-2-92,-1 3 57,-2-2-110,-1 1 20,-1-2-16,-1 3-18,-2-1 51,-2 0 77,-3-1 10,-1 1 44,-4-3-48,-1 1 83,-4-3-15,1-2 81,-1-3-77,-2-1 43,1-2-18,-1-2 15,3-2 34,-3-2-10,3-2-18,-1-4 28,4-1-125,-2-5 21,4-2-30,-1-2-62,4-2 55,2-1-78,2 0 80,1-2-204,2 2 86,3-2-157,2 2 114,5-1 36,1 1 54,3 0-45,2 0-38,-1 1-57,2 1 73,0 1 54,0-1 133,1 1 0,1-1 0</inkml:trace>
  <inkml:trace contextRef="#ctx0" brushRef="#br0" timeOffset="281">7893 12848 11721,'-7'-18'1520,"3"10"-1297,-1 2-242,1-1 218,1 1-102,-1-1 237,0 1-214,-1-1 65,1 2-96,1 0-135,-2 0 13,0 2-211,0 1 17,-1 1-9,0 0 121,-3 0 72,2 2 154,-2 1 161,0 4 307,-1 2 250,0 2 163,1 4 21,0 1 44,1 4-64,1 0-105,2 5-118,2 0-280,1 3-135,0-2-442,2 3-47,1-3-310,2 0-42,2-1-25,6-2-106,0-3-22,4-2-228,2-3-75,1-3-182,2-3 111,1-3 82,0-3 185,1 0 135,-3-3 317,1-1 174,-4-3 332,1-4 176,-3-2 261,-1-2 70,-1-2 118,-2 0-5,-3-2-8,0-1-74,-3-2-173,-2 0-119,-1 0-204,-1-2-77,-2 1-196,-2-1-118,-2 1-187,0 0-42,-2 3-65,-1 1-13,0 4 31,-2 1-81,1 1 51,-1 2-69,-2 3 1,0 1 0,0 1 13,-2 0 116,2 2 84,-2 1 211,3-1 47,0 2 206,1 0 118,3 1 74,-1 0 163,2 2 98,1 3 53,1 2 202,-1 0-1,3 4 50,0-1-58,2 4-157,1-2-169,0 2-240,0-1-228,1 0-331,3-2-167,5 0-322,-1-2-29,6-1-163,-1-3 57,5 0-277,-1-3 161,4 0-22,-1-2 310,3-1 313,-1 0 171,2-1 198,-1-2 90,0-2 73,-1-2 4,-1-5 0,1 0 0</inkml:trace>
  <inkml:trace contextRef="#ctx0" brushRef="#br0" timeOffset="282">8452 12963 9502,'6'-17'0,"-4"9"0,-1-1 0,-1 2 228,0-1-50,0 1 192,0 1-31,0-1-57,0 0 63,1 2-118,-1-1 29,1 2-40,1 0-16,0 1-15,1 2-55,1 0 14,1 1-24,1 2-41,0 2-17,0 5-43,2 1 64,-2 4 23,0 0 29,0 4 11,-2-2-331,0 5 69,-3-3-230,1 2 45,-2-1 96,1 0-42,-1-4 89,0-1 30,0-1-24,0-3 39,0-2 5,0-2 57,0-2-27,0-2 5,0-3-13,0-2 11,0-6 102,2-2-29,1-3 98,2-1 37,2-1-15,0-1 58,2 1-96,0 1 153,1 1-79,0 0 106,1 3-66,-2 1-91,2 2 42,-3 3-81,2 0 189,-1 3-56,-1 0 129,1 2-65,-1 1-196,1 3 16,-1 2-151,0 1-217,0 2 84,-1 1-152,1 0 180,-1 1-258,-1-3 91,0 2-256,0-3-133,-1-1 187,-1-1-159,1-1 286,1-3 117,-1-1 162,-1 0 28,1-5 110,0-5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995EF-154B-4419-86BB-E857AA441595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8C43A-C600-4574-80B4-A5016231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34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8C43A-C600-4574-80B4-A501623160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2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4/30/24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11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10" Type="http://schemas.openxmlformats.org/officeDocument/2006/relationships/customXml" Target="../ink/ink1.xml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7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B30C-68A3-4B6C-B836-5FB81A2A66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/>
              <a:t>regression implementation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B3509-8FDE-4E66-9C6A-7A710F162A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Shoaib </a:t>
            </a:r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Azmat</a:t>
            </a:r>
          </a:p>
          <a:p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Department of Electrical and Computer Engineering</a:t>
            </a:r>
          </a:p>
          <a:p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CUI, Abbottabad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3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3FC04-CCE8-4B22-8575-11705BEE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 vectorized implementation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BA3B5C-D7D0-4EFA-8154-337B30C8FFEE}"/>
                  </a:ext>
                </a:extLst>
              </p14:cNvPr>
              <p14:cNvContentPartPr/>
              <p14:nvPr/>
            </p14:nvContentPartPr>
            <p14:xfrm>
              <a:off x="800930" y="2122142"/>
              <a:ext cx="10325100" cy="465455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BA3B5C-D7D0-4EFA-8154-337B30C8FF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610" y="2108823"/>
                <a:ext cx="10351741" cy="46811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26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5A54-9872-42DC-A7D5-0098EF22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 vectorized implementation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8D8EFA-C571-474A-857E-F6BF1DDAE1C1}"/>
                  </a:ext>
                </a:extLst>
              </p14:cNvPr>
              <p14:cNvContentPartPr/>
              <p14:nvPr/>
            </p14:nvContentPartPr>
            <p14:xfrm>
              <a:off x="1623462" y="2042908"/>
              <a:ext cx="8504772" cy="474220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8D8EFA-C571-474A-857E-F6BF1DDAE1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0141" y="2029586"/>
                <a:ext cx="8531415" cy="4768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76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10DC-9E35-4A57-B29A-4D3C6F3C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 vectorized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3CB1-0293-4ED4-9ED6-0EE45CEF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14395"/>
            <a:ext cx="10058400" cy="45444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gradient_descent</a:t>
            </a:r>
            <a:r>
              <a:rPr lang="en-US" dirty="0"/>
              <a:t>(X, Y, theta, alpha, iterations):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cost_history</a:t>
            </a:r>
            <a:r>
              <a:rPr lang="en-US" dirty="0"/>
              <a:t> = </a:t>
            </a:r>
            <a:r>
              <a:rPr lang="en-US" dirty="0" err="1"/>
              <a:t>np.zeros</a:t>
            </a:r>
            <a:r>
              <a:rPr lang="en-US"/>
              <a:t>(iterations)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m = </a:t>
            </a:r>
            <a:r>
              <a:rPr lang="en-US" dirty="0" err="1"/>
              <a:t>len</a:t>
            </a:r>
            <a:r>
              <a:rPr lang="en-US" dirty="0"/>
              <a:t>(Y)</a:t>
            </a:r>
          </a:p>
          <a:p>
            <a:pPr marL="0" indent="0">
              <a:buNone/>
            </a:pPr>
            <a:r>
              <a:rPr lang="en-US" dirty="0"/>
              <a:t>    for iteration in range(iterations):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h_theta</a:t>
            </a:r>
            <a:r>
              <a:rPr lang="en-US" dirty="0"/>
              <a:t> = X.dot(theta)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# Model value</a:t>
            </a:r>
          </a:p>
          <a:p>
            <a:pPr marL="0" indent="0">
              <a:buNone/>
            </a:pPr>
            <a:r>
              <a:rPr lang="en-US" dirty="0"/>
              <a:t>        loss = </a:t>
            </a:r>
            <a:r>
              <a:rPr lang="en-US" dirty="0" err="1"/>
              <a:t>h_theta</a:t>
            </a:r>
            <a:r>
              <a:rPr lang="en-US" dirty="0"/>
              <a:t> - Y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# Difference b/w model and actual Y</a:t>
            </a:r>
          </a:p>
          <a:p>
            <a:pPr marL="0" indent="0">
              <a:buNone/>
            </a:pPr>
            <a:r>
              <a:rPr lang="en-US" dirty="0"/>
              <a:t>        gradient = X.T.dot(loss) / m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# All partial derivatives in one line</a:t>
            </a:r>
          </a:p>
          <a:p>
            <a:pPr marL="0" indent="0">
              <a:buNone/>
            </a:pPr>
            <a:r>
              <a:rPr lang="en-US" dirty="0"/>
              <a:t>        theta = theta - alpha * gradient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# Updating theta</a:t>
            </a:r>
          </a:p>
          <a:p>
            <a:pPr marL="0" indent="0">
              <a:buNone/>
            </a:pPr>
            <a:r>
              <a:rPr lang="en-US" dirty="0"/>
              <a:t>        cost = </a:t>
            </a:r>
            <a:r>
              <a:rPr lang="en-US" dirty="0" err="1"/>
              <a:t>cost_function</a:t>
            </a:r>
            <a:r>
              <a:rPr lang="en-US" dirty="0"/>
              <a:t>(X, Y, theta)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# New cost value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cost_history</a:t>
            </a:r>
            <a:r>
              <a:rPr lang="en-US" dirty="0"/>
              <a:t>[iteration] = cost</a:t>
            </a:r>
          </a:p>
          <a:p>
            <a:pPr marL="0" indent="0">
              <a:buNone/>
            </a:pPr>
            <a:r>
              <a:rPr lang="en-US" dirty="0"/>
              <a:t>     return theta, </a:t>
            </a:r>
            <a:r>
              <a:rPr lang="en-US" dirty="0" err="1"/>
              <a:t>cost_history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6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E1A7-8743-4496-A23E-99067ABE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Executing/testing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1096E-A04A-47BE-A439-E49994764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# learning rate</a:t>
            </a:r>
          </a:p>
          <a:p>
            <a:r>
              <a:rPr lang="en-US" dirty="0"/>
              <a:t>alpha = 0.0001</a:t>
            </a:r>
          </a:p>
          <a:p>
            <a:r>
              <a:rPr lang="en-US" dirty="0" err="1"/>
              <a:t>inital_cost</a:t>
            </a:r>
            <a:r>
              <a:rPr lang="en-US" dirty="0"/>
              <a:t> = </a:t>
            </a:r>
            <a:r>
              <a:rPr lang="en-US" dirty="0" err="1"/>
              <a:t>cost_function</a:t>
            </a:r>
            <a:r>
              <a:rPr lang="en-US" dirty="0"/>
              <a:t>(X, Y, theta)</a:t>
            </a:r>
          </a:p>
          <a:p>
            <a:r>
              <a:rPr lang="en-US" dirty="0"/>
              <a:t>print("Initial Cost“, </a:t>
            </a:r>
            <a:r>
              <a:rPr lang="en-US" dirty="0" err="1"/>
              <a:t>inital_cost</a:t>
            </a:r>
            <a:r>
              <a:rPr lang="en-US" dirty="0"/>
              <a:t>)</a:t>
            </a:r>
          </a:p>
          <a:p>
            <a:r>
              <a:rPr lang="en-US" dirty="0"/>
              <a:t># 1000000 Iterations</a:t>
            </a:r>
          </a:p>
          <a:p>
            <a:r>
              <a:rPr lang="en-US" dirty="0" err="1"/>
              <a:t>finaltheta</a:t>
            </a:r>
            <a:r>
              <a:rPr lang="en-US" dirty="0"/>
              <a:t>, </a:t>
            </a:r>
            <a:r>
              <a:rPr lang="en-US" dirty="0" err="1"/>
              <a:t>cost_history</a:t>
            </a:r>
            <a:r>
              <a:rPr lang="en-US" dirty="0"/>
              <a:t> = </a:t>
            </a:r>
            <a:r>
              <a:rPr lang="en-US" dirty="0" err="1"/>
              <a:t>gradient_descent</a:t>
            </a:r>
            <a:r>
              <a:rPr lang="en-US" dirty="0"/>
              <a:t>(X, Y, theta, alpha, 1000000)</a:t>
            </a:r>
          </a:p>
          <a:p>
            <a:r>
              <a:rPr lang="en-US" dirty="0"/>
              <a:t>print(“Final Coefficients“, </a:t>
            </a:r>
            <a:r>
              <a:rPr lang="en-US" dirty="0" err="1"/>
              <a:t>finaltheta</a:t>
            </a:r>
            <a:r>
              <a:rPr lang="en-US" dirty="0"/>
              <a:t>) # final model parameters theta</a:t>
            </a:r>
          </a:p>
          <a:p>
            <a:r>
              <a:rPr lang="en-US" dirty="0"/>
              <a:t>print("Final Cost“, </a:t>
            </a:r>
            <a:r>
              <a:rPr lang="en-US" dirty="0" err="1"/>
              <a:t>cost_history</a:t>
            </a:r>
            <a:r>
              <a:rPr lang="en-US" dirty="0"/>
              <a:t>[-1]) # final cost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7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ACCB-94BD-4A21-9A95-BA3E11DF7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polynomial plot on top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4224-5F92-4EF6-9E45-16B7B2B75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dirty="0" err="1"/>
              <a:t>h_theta</a:t>
            </a:r>
            <a:r>
              <a:rPr lang="en-US" dirty="0"/>
              <a:t> = X.dot(</a:t>
            </a:r>
            <a:r>
              <a:rPr lang="en-US" dirty="0" err="1"/>
              <a:t>finaltheta</a:t>
            </a:r>
            <a:r>
              <a:rPr lang="en-US" dirty="0"/>
              <a:t>)  # Final Model</a:t>
            </a:r>
          </a:p>
          <a:p>
            <a:r>
              <a:rPr lang="en-US" dirty="0" err="1"/>
              <a:t>plt.scatter</a:t>
            </a:r>
            <a:r>
              <a:rPr lang="en-US" dirty="0"/>
              <a:t>(x1, </a:t>
            </a:r>
            <a:r>
              <a:rPr lang="en-US" dirty="0" err="1"/>
              <a:t>sal</a:t>
            </a:r>
            <a:r>
              <a:rPr lang="en-US" dirty="0"/>
              <a:t>)</a:t>
            </a:r>
          </a:p>
          <a:p>
            <a:r>
              <a:rPr lang="en-US" dirty="0" err="1"/>
              <a:t>plt.plot</a:t>
            </a:r>
            <a:r>
              <a:rPr lang="en-US" dirty="0"/>
              <a:t>(x1,h_theta)</a:t>
            </a:r>
          </a:p>
          <a:p>
            <a:r>
              <a:rPr lang="en-US" dirty="0" err="1"/>
              <a:t>plt.title</a:t>
            </a:r>
            <a:r>
              <a:rPr lang="en-US" dirty="0"/>
              <a:t>("pos-</a:t>
            </a:r>
            <a:r>
              <a:rPr lang="en-US" dirty="0" err="1"/>
              <a:t>sal</a:t>
            </a:r>
            <a:r>
              <a:rPr lang="en-US" dirty="0"/>
              <a:t> graph")</a:t>
            </a:r>
          </a:p>
          <a:p>
            <a:r>
              <a:rPr lang="en-US" dirty="0" err="1"/>
              <a:t>plt.xlabel</a:t>
            </a:r>
            <a:r>
              <a:rPr lang="en-US" dirty="0"/>
              <a:t>("level")</a:t>
            </a:r>
          </a:p>
          <a:p>
            <a:r>
              <a:rPr lang="en-US" dirty="0" err="1"/>
              <a:t>plt.ylabel</a:t>
            </a:r>
            <a:r>
              <a:rPr lang="en-US" dirty="0"/>
              <a:t>("salary")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96B82-D2A7-48B6-98E6-72A21BC50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166" y="2044012"/>
            <a:ext cx="5017643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0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AA1E-C68F-4BE0-994A-2AD647FD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 output of test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7F382-FB27-4970-9A81-7E656A4A3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s=6.5</a:t>
            </a:r>
          </a:p>
          <a:p>
            <a:r>
              <a:rPr lang="en-US" dirty="0"/>
              <a:t>sample = </a:t>
            </a:r>
            <a:r>
              <a:rPr lang="en-US" dirty="0" err="1"/>
              <a:t>np.array</a:t>
            </a:r>
            <a:r>
              <a:rPr lang="en-US" dirty="0"/>
              <a:t>([1,s/</a:t>
            </a:r>
            <a:r>
              <a:rPr lang="en-US" dirty="0" err="1"/>
              <a:t>np.max</a:t>
            </a:r>
            <a:r>
              <a:rPr lang="en-US" dirty="0"/>
              <a:t>(x1),s**2/</a:t>
            </a:r>
            <a:r>
              <a:rPr lang="en-US" dirty="0" err="1"/>
              <a:t>np.max</a:t>
            </a:r>
            <a:r>
              <a:rPr lang="en-US" dirty="0"/>
              <a:t>(x2),s**3/</a:t>
            </a:r>
            <a:r>
              <a:rPr lang="en-US" dirty="0" err="1"/>
              <a:t>np.max</a:t>
            </a:r>
            <a:r>
              <a:rPr lang="en-US" dirty="0"/>
              <a:t>(x3),s**4/</a:t>
            </a:r>
            <a:r>
              <a:rPr lang="en-US" dirty="0" err="1"/>
              <a:t>np.max</a:t>
            </a:r>
            <a:r>
              <a:rPr lang="en-US" dirty="0"/>
              <a:t>(x4)])</a:t>
            </a:r>
          </a:p>
          <a:p>
            <a:r>
              <a:rPr lang="en-US" dirty="0" err="1"/>
              <a:t>predsal</a:t>
            </a:r>
            <a:r>
              <a:rPr lang="en-US" dirty="0"/>
              <a:t> = sample.dot(</a:t>
            </a:r>
            <a:r>
              <a:rPr lang="en-US" dirty="0" err="1"/>
              <a:t>finaltheta</a:t>
            </a:r>
            <a:r>
              <a:rPr lang="en-US" dirty="0"/>
              <a:t>)</a:t>
            </a:r>
          </a:p>
          <a:p>
            <a:r>
              <a:rPr lang="en-US" dirty="0"/>
              <a:t>&gt;&gt;&gt;print(</a:t>
            </a:r>
            <a:r>
              <a:rPr lang="en-US" dirty="0" err="1"/>
              <a:t>predsal</a:t>
            </a:r>
            <a:r>
              <a:rPr lang="en-US" dirty="0"/>
              <a:t>) </a:t>
            </a:r>
          </a:p>
          <a:p>
            <a:r>
              <a:rPr lang="en-US" dirty="0"/>
              <a:t>&gt;&gt;&gt;184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DA48-D648-4FEC-9F38-D41601FD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056" y="4014284"/>
            <a:ext cx="4413887" cy="2213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106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9A88-91C6-494C-8226-FF1C3124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29D7B4-C020-45ED-9BEE-63EFC4406A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Reading CSV file using </a:t>
                </a:r>
                <a:r>
                  <a:rPr lang="en-US" i="1" dirty="0"/>
                  <a:t>pandas</a:t>
                </a:r>
              </a:p>
              <a:p>
                <a:r>
                  <a:rPr lang="en-US" dirty="0"/>
                  <a:t>Level vs salary plot</a:t>
                </a:r>
              </a:p>
              <a:p>
                <a:r>
                  <a:rPr lang="en-US" dirty="0"/>
                  <a:t>Making X, Y,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matrices</a:t>
                </a:r>
              </a:p>
              <a:p>
                <a:r>
                  <a:rPr lang="en-US" dirty="0"/>
                  <a:t>Cost function</a:t>
                </a:r>
              </a:p>
              <a:p>
                <a:r>
                  <a:rPr lang="en-US" dirty="0"/>
                  <a:t>Cost function implementation </a:t>
                </a:r>
              </a:p>
              <a:p>
                <a:r>
                  <a:rPr lang="en-US" dirty="0"/>
                  <a:t>Gradient descent algorithm </a:t>
                </a:r>
              </a:p>
              <a:p>
                <a:r>
                  <a:rPr lang="en-US" dirty="0"/>
                  <a:t>Gradient descent implementation</a:t>
                </a:r>
              </a:p>
              <a:p>
                <a:r>
                  <a:rPr lang="en-US" dirty="0"/>
                  <a:t>Executing/testing the code</a:t>
                </a:r>
              </a:p>
              <a:p>
                <a:r>
                  <a:rPr lang="en-US" dirty="0"/>
                  <a:t>Polynomial plot on top of data</a:t>
                </a:r>
              </a:p>
              <a:p>
                <a:r>
                  <a:rPr lang="en-US" dirty="0"/>
                  <a:t>Predict output of test sample</a:t>
                </a: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29D7B4-C020-45ED-9BEE-63EFC4406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03"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163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42D-5752-4079-BA5C-54C01485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CSV file using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AB0B2-4168-41FC-883F-8547CEBBB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import pandas as pd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= </a:t>
            </a:r>
            <a:r>
              <a:rPr lang="en-US" dirty="0" err="1"/>
              <a:t>pd.read_csv</a:t>
            </a:r>
            <a:r>
              <a:rPr lang="en-US" dirty="0"/>
              <a:t>('posal.csv')</a:t>
            </a:r>
          </a:p>
          <a:p>
            <a:r>
              <a:rPr lang="en-US" dirty="0"/>
              <a:t>print(</a:t>
            </a:r>
            <a:r>
              <a:rPr lang="en-US" dirty="0" err="1"/>
              <a:t>data.shape</a:t>
            </a:r>
            <a:r>
              <a:rPr lang="en-US" dirty="0"/>
              <a:t>)</a:t>
            </a:r>
          </a:p>
          <a:p>
            <a:r>
              <a:rPr lang="en-US" dirty="0"/>
              <a:t>print(data)</a:t>
            </a:r>
          </a:p>
          <a:p>
            <a:r>
              <a:rPr lang="en-US" dirty="0"/>
              <a:t>#</a:t>
            </a:r>
            <a:r>
              <a:rPr lang="en-US" dirty="0" err="1"/>
              <a:t>data.head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A093B-13AD-40FD-82D6-D6B1FD3D488F}"/>
              </a:ext>
            </a:extLst>
          </p:cNvPr>
          <p:cNvSpPr txBox="1"/>
          <p:nvPr/>
        </p:nvSpPr>
        <p:spPr>
          <a:xfrm>
            <a:off x="7974232" y="2121408"/>
            <a:ext cx="219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 file in excel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96FFC-F59B-4DBC-876C-40A1D835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306" y="2516790"/>
            <a:ext cx="4413887" cy="2213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91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0DF6-6F72-43D5-AF93-D67BC49F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vs salary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FBCD5-B143-40F6-B96F-C389F684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x1 = data['Level'].values</a:t>
            </a:r>
          </a:p>
          <a:p>
            <a:r>
              <a:rPr lang="en-US" dirty="0" err="1"/>
              <a:t>sal</a:t>
            </a:r>
            <a:r>
              <a:rPr lang="en-US" dirty="0"/>
              <a:t>=data['Salary'].values</a:t>
            </a:r>
          </a:p>
          <a:p>
            <a:r>
              <a:rPr lang="en-US" dirty="0" err="1"/>
              <a:t>plt.scatter</a:t>
            </a:r>
            <a:r>
              <a:rPr lang="en-US" dirty="0"/>
              <a:t>(x1, </a:t>
            </a:r>
            <a:r>
              <a:rPr lang="en-US" dirty="0" err="1"/>
              <a:t>sal</a:t>
            </a:r>
            <a:r>
              <a:rPr lang="en-US" dirty="0"/>
              <a:t>)</a:t>
            </a:r>
          </a:p>
          <a:p>
            <a:r>
              <a:rPr lang="en-US" dirty="0" err="1"/>
              <a:t>plt.title</a:t>
            </a:r>
            <a:r>
              <a:rPr lang="en-US" dirty="0"/>
              <a:t>("pos-</a:t>
            </a:r>
            <a:r>
              <a:rPr lang="en-US" dirty="0" err="1"/>
              <a:t>sal</a:t>
            </a:r>
            <a:r>
              <a:rPr lang="en-US" dirty="0"/>
              <a:t> graph")</a:t>
            </a:r>
          </a:p>
          <a:p>
            <a:r>
              <a:rPr lang="en-US" dirty="0" err="1"/>
              <a:t>plt.xlabel</a:t>
            </a:r>
            <a:r>
              <a:rPr lang="en-US" dirty="0"/>
              <a:t>("level")</a:t>
            </a:r>
          </a:p>
          <a:p>
            <a:r>
              <a:rPr lang="en-US" dirty="0" err="1"/>
              <a:t>plt.ylabel</a:t>
            </a:r>
            <a:r>
              <a:rPr lang="en-US" dirty="0"/>
              <a:t>("salary")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04267-32B3-410C-957C-C233F6D2B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884" y="2093976"/>
            <a:ext cx="5017643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0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30D0B1-80E4-4CB1-A40E-47CA5316EB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9848" y="484632"/>
                <a:ext cx="10058400" cy="1609344"/>
              </a:xfrm>
            </p:spPr>
            <p:txBody>
              <a:bodyPr/>
              <a:lstStyle/>
              <a:p>
                <a:r>
                  <a:rPr lang="en-US" dirty="0"/>
                  <a:t>Making X, Y,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matrices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30D0B1-80E4-4CB1-A40E-47CA5316E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9848" y="484632"/>
                <a:ext cx="10058400" cy="160934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80E4-1626-49A9-93A8-12AA35B29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623949"/>
          </a:xfrm>
        </p:spPr>
        <p:txBody>
          <a:bodyPr>
            <a:noAutofit/>
          </a:bodyPr>
          <a:lstStyle/>
          <a:p>
            <a:r>
              <a:rPr lang="en-US" dirty="0"/>
              <a:t>x1 = data['Level'].values, x1s=x1/</a:t>
            </a:r>
            <a:r>
              <a:rPr lang="en-US" dirty="0" err="1"/>
              <a:t>np.max</a:t>
            </a:r>
            <a:r>
              <a:rPr lang="en-US" dirty="0"/>
              <a:t>(x1)</a:t>
            </a:r>
          </a:p>
          <a:p>
            <a:r>
              <a:rPr lang="en-US" dirty="0"/>
              <a:t>x2 = x1**2, x2s=x2/</a:t>
            </a:r>
            <a:r>
              <a:rPr lang="en-US" dirty="0" err="1"/>
              <a:t>np.max</a:t>
            </a:r>
            <a:r>
              <a:rPr lang="en-US" dirty="0"/>
              <a:t>(x2)</a:t>
            </a:r>
          </a:p>
          <a:p>
            <a:r>
              <a:rPr lang="en-US" dirty="0"/>
              <a:t>x3 = x1**3, x3s = x3/</a:t>
            </a:r>
            <a:r>
              <a:rPr lang="en-US" dirty="0" err="1"/>
              <a:t>np.max</a:t>
            </a:r>
            <a:r>
              <a:rPr lang="en-US" dirty="0"/>
              <a:t>(x3)</a:t>
            </a:r>
          </a:p>
          <a:p>
            <a:r>
              <a:rPr lang="en-US" dirty="0"/>
              <a:t>x4 = x1**4, x4s = x4/</a:t>
            </a:r>
            <a:r>
              <a:rPr lang="en-US" dirty="0" err="1"/>
              <a:t>np.max</a:t>
            </a:r>
            <a:r>
              <a:rPr lang="en-US" dirty="0"/>
              <a:t>(x4)</a:t>
            </a:r>
          </a:p>
          <a:p>
            <a:r>
              <a:rPr lang="en-US" dirty="0"/>
              <a:t>Y=data['Salary'].values</a:t>
            </a:r>
          </a:p>
          <a:p>
            <a:r>
              <a:rPr lang="en-US" dirty="0"/>
              <a:t>m = </a:t>
            </a:r>
            <a:r>
              <a:rPr lang="en-US" dirty="0" err="1"/>
              <a:t>len</a:t>
            </a:r>
            <a:r>
              <a:rPr lang="en-US" dirty="0"/>
              <a:t>(x1)</a:t>
            </a:r>
          </a:p>
          <a:p>
            <a:r>
              <a:rPr lang="en-US" dirty="0"/>
              <a:t>x0 = </a:t>
            </a:r>
            <a:r>
              <a:rPr lang="en-US" dirty="0" err="1"/>
              <a:t>np.ones</a:t>
            </a:r>
            <a:r>
              <a:rPr lang="en-US" dirty="0"/>
              <a:t>(m)</a:t>
            </a:r>
          </a:p>
          <a:p>
            <a:r>
              <a:rPr lang="en-US" dirty="0"/>
              <a:t>X = </a:t>
            </a:r>
            <a:r>
              <a:rPr lang="en-US" dirty="0" err="1"/>
              <a:t>np.array</a:t>
            </a:r>
            <a:r>
              <a:rPr lang="en-US" dirty="0"/>
              <a:t>([x0,x1s,x2s,x3s,x4s]).T</a:t>
            </a:r>
          </a:p>
          <a:p>
            <a:r>
              <a:rPr lang="en-US" dirty="0"/>
              <a:t>theta = </a:t>
            </a:r>
            <a:r>
              <a:rPr lang="en-US" dirty="0" err="1"/>
              <a:t>np.array</a:t>
            </a:r>
            <a:r>
              <a:rPr lang="en-US" dirty="0"/>
              <a:t>([0, 0, 0, 0, 0])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6C940-BAF4-4C13-8579-27BAB6C0D82E}"/>
              </a:ext>
            </a:extLst>
          </p:cNvPr>
          <p:cNvSpPr/>
          <p:nvPr/>
        </p:nvSpPr>
        <p:spPr>
          <a:xfrm>
            <a:off x="6864626" y="2998834"/>
            <a:ext cx="53273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array([[1.000e+00, 1.000e-01, 1.000e-02, 1.000e-03, 1.000e-04],</a:t>
            </a:r>
          </a:p>
          <a:p>
            <a:r>
              <a:rPr lang="en-US" sz="1200" dirty="0"/>
              <a:t>             [1.000e+00, 2.000e-01, 4.000e-02, 8.000e-03, 1.600e-03],</a:t>
            </a:r>
          </a:p>
          <a:p>
            <a:r>
              <a:rPr lang="en-US" sz="1200" dirty="0"/>
              <a:t>             [1.000e+00, 3.000e-01, 9.000e-02, 2.700e-02, 8.100e-03],</a:t>
            </a:r>
          </a:p>
          <a:p>
            <a:r>
              <a:rPr lang="en-US" sz="1200" dirty="0"/>
              <a:t>             [1.000e+00, 4.000e-01, 1.600e-01, 6.400e-02, 2.560e-02],</a:t>
            </a:r>
          </a:p>
          <a:p>
            <a:r>
              <a:rPr lang="en-US" sz="1200" dirty="0"/>
              <a:t>             [1.000e+00, 5.000e-01, 2.500e-01, 1.250e-01, 6.250e-02],</a:t>
            </a:r>
          </a:p>
          <a:p>
            <a:r>
              <a:rPr lang="en-US" sz="1200" dirty="0"/>
              <a:t>             [1.000e+00, 6.000e-01, 3.600e-01, 2.160e-01, 1.296e-01],</a:t>
            </a:r>
          </a:p>
          <a:p>
            <a:r>
              <a:rPr lang="en-US" sz="1200" dirty="0"/>
              <a:t>             [1.000e+00, 7.000e-01, 4.900e-01, 3.430e-01, 2.401e-01],</a:t>
            </a:r>
          </a:p>
          <a:p>
            <a:r>
              <a:rPr lang="en-US" sz="1200" dirty="0"/>
              <a:t>             [1.000e+00, 8.000e-01, 6.400e-01, 5.120e-01, 4.096e-01],</a:t>
            </a:r>
          </a:p>
          <a:p>
            <a:r>
              <a:rPr lang="en-US" sz="1200" dirty="0"/>
              <a:t>             [1.000e+00, 9.000e-01, 8.100e-01, 7.290e-01, 6.561e-01],</a:t>
            </a:r>
          </a:p>
          <a:p>
            <a:r>
              <a:rPr lang="en-US" sz="1200" dirty="0"/>
              <a:t>             [1.000e+00, 1.000e+00, 1.000e+00, 1.000e+00, 1.000e+00]])</a:t>
            </a:r>
          </a:p>
        </p:txBody>
      </p:sp>
    </p:spTree>
    <p:extLst>
      <p:ext uri="{BB962C8B-B14F-4D97-AF65-F5344CB8AC3E}">
        <p14:creationId xmlns:p14="http://schemas.microsoft.com/office/powerpoint/2010/main" val="426249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05B5-7B4F-415B-BF91-5D91A1FF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C3F0D-0BA6-4896-BEEC-112E43363C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61" y="2438654"/>
            <a:ext cx="1792224" cy="493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5C1029-C630-4A0E-9B46-2758F1E58DE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75" y="2264454"/>
            <a:ext cx="3419856" cy="86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8B895A-4005-4D06-BDCF-2C73B0163A51}"/>
                  </a:ext>
                </a:extLst>
              </p:cNvPr>
              <p:cNvSpPr txBox="1"/>
              <p:nvPr/>
            </p:nvSpPr>
            <p:spPr>
              <a:xfrm>
                <a:off x="2108548" y="3566827"/>
                <a:ext cx="2622955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8B895A-4005-4D06-BDCF-2C73B0163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548" y="3566827"/>
                <a:ext cx="2622955" cy="10500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EB4BE-55A8-4270-8220-EE85C9673EF4}"/>
                  </a:ext>
                </a:extLst>
              </p:cNvPr>
              <p:cNvSpPr txBox="1"/>
              <p:nvPr/>
            </p:nvSpPr>
            <p:spPr>
              <a:xfrm>
                <a:off x="2356324" y="4865204"/>
                <a:ext cx="1757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EB4BE-55A8-4270-8220-EE85C9673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324" y="4865204"/>
                <a:ext cx="1757341" cy="369332"/>
              </a:xfrm>
              <a:prstGeom prst="rect">
                <a:avLst/>
              </a:prstGeom>
              <a:blipFill>
                <a:blip r:embed="rId9"/>
                <a:stretch>
                  <a:fillRect l="-3472" r="-1042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6A1A66-992D-43F8-846B-415B2BA82184}"/>
                  </a:ext>
                </a:extLst>
              </p14:cNvPr>
              <p14:cNvContentPartPr/>
              <p14:nvPr/>
            </p14:nvContentPartPr>
            <p14:xfrm>
              <a:off x="7113308" y="2359234"/>
              <a:ext cx="3741737" cy="359727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6A1A66-992D-43F8-846B-415B2BA821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99985" y="2345915"/>
                <a:ext cx="3768384" cy="36239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75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8D0A-5F8A-4BAB-8B09-D1AC54A0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Vectorized 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0C1008-F26F-44DC-A43A-9515C29A45BB}"/>
                  </a:ext>
                </a:extLst>
              </p14:cNvPr>
              <p14:cNvContentPartPr/>
              <p14:nvPr/>
            </p14:nvContentPartPr>
            <p14:xfrm>
              <a:off x="225769" y="2346396"/>
              <a:ext cx="11966231" cy="391953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0C1008-F26F-44DC-A43A-9515C29A45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448" y="2333073"/>
                <a:ext cx="11992873" cy="39461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93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F883-BC03-4658-A477-52680481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Vectorized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1B4DC-4EB6-4104-BE68-32D5CF1A8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cost_function</a:t>
            </a:r>
            <a:r>
              <a:rPr lang="en-US" dirty="0"/>
              <a:t>(X, Y, theta):</a:t>
            </a:r>
          </a:p>
          <a:p>
            <a:pPr marL="0" indent="0">
              <a:buNone/>
            </a:pPr>
            <a:r>
              <a:rPr lang="en-US" dirty="0"/>
              <a:t>    m = </a:t>
            </a:r>
            <a:r>
              <a:rPr lang="en-US" dirty="0" err="1"/>
              <a:t>len</a:t>
            </a:r>
            <a:r>
              <a:rPr lang="en-US" dirty="0"/>
              <a:t>(Y)</a:t>
            </a:r>
          </a:p>
          <a:p>
            <a:pPr marL="0" indent="0">
              <a:buNone/>
            </a:pPr>
            <a:r>
              <a:rPr lang="en-US" dirty="0"/>
              <a:t>    J = </a:t>
            </a:r>
            <a:r>
              <a:rPr lang="en-US" dirty="0" err="1"/>
              <a:t>np.sum</a:t>
            </a:r>
            <a:r>
              <a:rPr lang="en-US" dirty="0"/>
              <a:t>((X.dot(theta) - Y) ** 2)/(2 * m)</a:t>
            </a:r>
          </a:p>
          <a:p>
            <a:pPr marL="0" indent="0">
              <a:buNone/>
            </a:pPr>
            <a:r>
              <a:rPr lang="en-US" dirty="0"/>
              <a:t>    return J</a:t>
            </a:r>
          </a:p>
        </p:txBody>
      </p:sp>
    </p:spTree>
    <p:extLst>
      <p:ext uri="{BB962C8B-B14F-4D97-AF65-F5344CB8AC3E}">
        <p14:creationId xmlns:p14="http://schemas.microsoft.com/office/powerpoint/2010/main" val="214719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5031-CB9D-498D-9D9D-C35BA0EE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 algorithm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863B9-FA99-4CAE-B80A-8D3022D69B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51" y="4220086"/>
            <a:ext cx="2814551" cy="331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CA87E2-B974-48CE-B924-7F77FC6006DB}"/>
              </a:ext>
            </a:extLst>
          </p:cNvPr>
          <p:cNvSpPr txBox="1"/>
          <p:nvPr/>
        </p:nvSpPr>
        <p:spPr>
          <a:xfrm>
            <a:off x="1581425" y="2546268"/>
            <a:ext cx="35560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Repeat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944BE-16AB-4723-8930-85004C2A19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109" y="2621157"/>
            <a:ext cx="146304" cy="40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F40E1-7EE1-4424-BAFC-B083732A45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21" y="4472517"/>
            <a:ext cx="146304" cy="405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9F72-00E6-40FB-B5F3-DE261E75591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00" y="3506853"/>
            <a:ext cx="2097024" cy="408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F19A4-2D33-4BF7-A334-BBBBE13B397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32" y="3276729"/>
            <a:ext cx="4261104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178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2m} &#10;$&#10;&#10;\end{document}"/>
  <p:tag name="IGUANATEXSIZE" val="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sum\limits^{m}_{i=1} (h_\theta(x^{(i)})-y^{(i)})^2 &#10;$&#10;&#10;\end{document}"/>
  <p:tag name="IGUANATEXSIZE" val="3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j = 0, 1, 2, 3, \dots, n)&#10;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&#10;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frac{1}{m} \sum\limits^{m}_{i=1} (h_\theta(x^{(i)})-y^{(i)}) x_j^{(i)}&#10;$&#10;&#10;\end{document}"/>
  <p:tag name="IGUANATEXSIZE" val="2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</TotalTime>
  <Words>862</Words>
  <Application>Microsoft Macintosh PowerPoint</Application>
  <PresentationFormat>Widescreen</PresentationFormat>
  <Paragraphs>102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Rockwell</vt:lpstr>
      <vt:lpstr>Rockwell Condensed</vt:lpstr>
      <vt:lpstr>Wingdings</vt:lpstr>
      <vt:lpstr>Wood Type</vt:lpstr>
      <vt:lpstr>Linear regression implementation</vt:lpstr>
      <vt:lpstr>outline</vt:lpstr>
      <vt:lpstr>Reading CSV file using pandas</vt:lpstr>
      <vt:lpstr>Level vs salary plot</vt:lpstr>
      <vt:lpstr>Making X, Y, and θ matrices</vt:lpstr>
      <vt:lpstr>Cost function</vt:lpstr>
      <vt:lpstr>Cost function Vectorized implementation</vt:lpstr>
      <vt:lpstr>Cost function Vectorized implementation</vt:lpstr>
      <vt:lpstr>Gradient descent algorithm</vt:lpstr>
      <vt:lpstr>Gradient descent vectorized implementation</vt:lpstr>
      <vt:lpstr>Gradient descent vectorized implementation</vt:lpstr>
      <vt:lpstr>Gradient descent vectorized implementation</vt:lpstr>
      <vt:lpstr>Executing/testing the code</vt:lpstr>
      <vt:lpstr>polynomial plot on top of data</vt:lpstr>
      <vt:lpstr>Predict output of test sample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part4 Numpy &amp; scipy</dc:title>
  <dc:creator>Shoaib Azmat</dc:creator>
  <cp:lastModifiedBy>Shoaib Azmat</cp:lastModifiedBy>
  <cp:revision>83</cp:revision>
  <dcterms:created xsi:type="dcterms:W3CDTF">2020-04-25T23:43:23Z</dcterms:created>
  <dcterms:modified xsi:type="dcterms:W3CDTF">2024-04-30T05:30:28Z</dcterms:modified>
</cp:coreProperties>
</file>